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65" r:id="rId3"/>
    <p:sldId id="280" r:id="rId4"/>
    <p:sldId id="279" r:id="rId5"/>
    <p:sldId id="281" r:id="rId6"/>
    <p:sldId id="282" r:id="rId7"/>
    <p:sldId id="284" r:id="rId8"/>
    <p:sldId id="283" r:id="rId9"/>
    <p:sldId id="286" r:id="rId10"/>
    <p:sldId id="287" r:id="rId11"/>
    <p:sldId id="288" r:id="rId12"/>
    <p:sldId id="289" r:id="rId13"/>
    <p:sldId id="285" r:id="rId14"/>
    <p:sldId id="290" r:id="rId15"/>
    <p:sldId id="29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38F4E4-9B91-4DDB-851A-023D2FE087E7}" v="57" dt="2025-05-08T07:53:27.902"/>
  </p1510:revLst>
</p1510:revInfo>
</file>

<file path=ppt/tableStyles.xml><?xml version="1.0" encoding="utf-8"?>
<a:tblStyleLst xmlns:a="http://schemas.openxmlformats.org/drawingml/2006/main" def="{D03447BB-5D67-496B-8E87-E561075AD55C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>
        <p:scale>
          <a:sx n="60" d="100"/>
          <a:sy n="60" d="100"/>
        </p:scale>
        <p:origin x="1044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95" d="100"/>
          <a:sy n="95" d="100"/>
        </p:scale>
        <p:origin x="696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neka Obi" userId="f10b7aa46fffa98a" providerId="LiveId" clId="{5E38F4E4-9B91-4DDB-851A-023D2FE087E7}"/>
    <pc:docChg chg="undo custSel addSld delSld modSld sldOrd">
      <pc:chgData name="Nneka Obi" userId="f10b7aa46fffa98a" providerId="LiveId" clId="{5E38F4E4-9B91-4DDB-851A-023D2FE087E7}" dt="2025-05-08T07:56:26.773" v="3011" actId="20577"/>
      <pc:docMkLst>
        <pc:docMk/>
      </pc:docMkLst>
      <pc:sldChg chg="modSp mod">
        <pc:chgData name="Nneka Obi" userId="f10b7aa46fffa98a" providerId="LiveId" clId="{5E38F4E4-9B91-4DDB-851A-023D2FE087E7}" dt="2025-05-08T07:42:32.457" v="2824" actId="20577"/>
        <pc:sldMkLst>
          <pc:docMk/>
          <pc:sldMk cId="0" sldId="256"/>
        </pc:sldMkLst>
        <pc:spChg chg="mod">
          <ac:chgData name="Nneka Obi" userId="f10b7aa46fffa98a" providerId="LiveId" clId="{5E38F4E4-9B91-4DDB-851A-023D2FE087E7}" dt="2025-05-08T07:42:32.457" v="2824" actId="20577"/>
          <ac:spMkLst>
            <pc:docMk/>
            <pc:sldMk cId="0" sldId="256"/>
            <ac:spMk id="3" creationId="{00000000-0000-0000-0000-000000000000}"/>
          </ac:spMkLst>
        </pc:spChg>
      </pc:sldChg>
      <pc:sldChg chg="add del">
        <pc:chgData name="Nneka Obi" userId="f10b7aa46fffa98a" providerId="LiveId" clId="{5E38F4E4-9B91-4DDB-851A-023D2FE087E7}" dt="2025-05-08T04:22:35.460" v="39" actId="47"/>
        <pc:sldMkLst>
          <pc:docMk/>
          <pc:sldMk cId="0" sldId="258"/>
        </pc:sldMkLst>
      </pc:sldChg>
      <pc:sldChg chg="modSp del mod">
        <pc:chgData name="Nneka Obi" userId="f10b7aa46fffa98a" providerId="LiveId" clId="{5E38F4E4-9B91-4DDB-851A-023D2FE087E7}" dt="2025-05-08T05:02:03.942" v="523" actId="47"/>
        <pc:sldMkLst>
          <pc:docMk/>
          <pc:sldMk cId="0" sldId="259"/>
        </pc:sldMkLst>
        <pc:spChg chg="mod">
          <ac:chgData name="Nneka Obi" userId="f10b7aa46fffa98a" providerId="LiveId" clId="{5E38F4E4-9B91-4DDB-851A-023D2FE087E7}" dt="2025-05-08T04:57:14.238" v="456" actId="207"/>
          <ac:spMkLst>
            <pc:docMk/>
            <pc:sldMk cId="0" sldId="259"/>
            <ac:spMk id="3" creationId="{00000000-0000-0000-0000-000000000000}"/>
          </ac:spMkLst>
        </pc:spChg>
      </pc:sldChg>
      <pc:sldChg chg="delSp del mod">
        <pc:chgData name="Nneka Obi" userId="f10b7aa46fffa98a" providerId="LiveId" clId="{5E38F4E4-9B91-4DDB-851A-023D2FE087E7}" dt="2025-05-08T05:11:22.987" v="684" actId="47"/>
        <pc:sldMkLst>
          <pc:docMk/>
          <pc:sldMk cId="0" sldId="260"/>
        </pc:sldMkLst>
        <pc:spChg chg="del">
          <ac:chgData name="Nneka Obi" userId="f10b7aa46fffa98a" providerId="LiveId" clId="{5E38F4E4-9B91-4DDB-851A-023D2FE087E7}" dt="2025-05-08T05:02:25.746" v="524" actId="478"/>
          <ac:spMkLst>
            <pc:docMk/>
            <pc:sldMk cId="0" sldId="260"/>
            <ac:spMk id="5" creationId="{00000000-0000-0000-0000-000000000000}"/>
          </ac:spMkLst>
        </pc:spChg>
      </pc:sldChg>
      <pc:sldChg chg="del">
        <pc:chgData name="Nneka Obi" userId="f10b7aa46fffa98a" providerId="LiveId" clId="{5E38F4E4-9B91-4DDB-851A-023D2FE087E7}" dt="2025-05-08T06:01:09.005" v="860" actId="47"/>
        <pc:sldMkLst>
          <pc:docMk/>
          <pc:sldMk cId="0" sldId="261"/>
        </pc:sldMkLst>
      </pc:sldChg>
      <pc:sldChg chg="del">
        <pc:chgData name="Nneka Obi" userId="f10b7aa46fffa98a" providerId="LiveId" clId="{5E38F4E4-9B91-4DDB-851A-023D2FE087E7}" dt="2025-05-08T06:32:53.729" v="1694" actId="47"/>
        <pc:sldMkLst>
          <pc:docMk/>
          <pc:sldMk cId="0" sldId="262"/>
        </pc:sldMkLst>
      </pc:sldChg>
      <pc:sldChg chg="del ord">
        <pc:chgData name="Nneka Obi" userId="f10b7aa46fffa98a" providerId="LiveId" clId="{5E38F4E4-9B91-4DDB-851A-023D2FE087E7}" dt="2025-05-08T06:42:10.863" v="1821" actId="47"/>
        <pc:sldMkLst>
          <pc:docMk/>
          <pc:sldMk cId="0" sldId="263"/>
        </pc:sldMkLst>
      </pc:sldChg>
      <pc:sldChg chg="del">
        <pc:chgData name="Nneka Obi" userId="f10b7aa46fffa98a" providerId="LiveId" clId="{5E38F4E4-9B91-4DDB-851A-023D2FE087E7}" dt="2025-05-08T07:32:31.564" v="2630" actId="47"/>
        <pc:sldMkLst>
          <pc:docMk/>
          <pc:sldMk cId="1949577601" sldId="264"/>
        </pc:sldMkLst>
      </pc:sldChg>
      <pc:sldChg chg="addSp delSp modSp mod">
        <pc:chgData name="Nneka Obi" userId="f10b7aa46fffa98a" providerId="LiveId" clId="{5E38F4E4-9B91-4DDB-851A-023D2FE087E7}" dt="2025-05-08T07:53:32.063" v="2985" actId="1035"/>
        <pc:sldMkLst>
          <pc:docMk/>
          <pc:sldMk cId="3053388791" sldId="265"/>
        </pc:sldMkLst>
        <pc:spChg chg="mod">
          <ac:chgData name="Nneka Obi" userId="f10b7aa46fffa98a" providerId="LiveId" clId="{5E38F4E4-9B91-4DDB-851A-023D2FE087E7}" dt="2025-05-08T07:44:48.121" v="2865" actId="27636"/>
          <ac:spMkLst>
            <pc:docMk/>
            <pc:sldMk cId="3053388791" sldId="265"/>
            <ac:spMk id="7" creationId="{ECD4FF1B-2370-F3BE-DF19-C7BE8999F4F6}"/>
          </ac:spMkLst>
        </pc:spChg>
        <pc:spChg chg="add del mod">
          <ac:chgData name="Nneka Obi" userId="f10b7aa46fffa98a" providerId="LiveId" clId="{5E38F4E4-9B91-4DDB-851A-023D2FE087E7}" dt="2025-05-08T07:28:21.650" v="2598"/>
          <ac:spMkLst>
            <pc:docMk/>
            <pc:sldMk cId="3053388791" sldId="265"/>
            <ac:spMk id="9" creationId="{F8E477BF-65EB-5005-A598-7004A8687E62}"/>
          </ac:spMkLst>
        </pc:spChg>
        <pc:picChg chg="del">
          <ac:chgData name="Nneka Obi" userId="f10b7aa46fffa98a" providerId="LiveId" clId="{5E38F4E4-9B91-4DDB-851A-023D2FE087E7}" dt="2025-05-08T07:28:16.484" v="2597" actId="478"/>
          <ac:picMkLst>
            <pc:docMk/>
            <pc:sldMk cId="3053388791" sldId="265"/>
            <ac:picMk id="5" creationId="{00000000-0000-0000-0000-000000000000}"/>
          </ac:picMkLst>
        </pc:picChg>
        <pc:picChg chg="add mod">
          <ac:chgData name="Nneka Obi" userId="f10b7aa46fffa98a" providerId="LiveId" clId="{5E38F4E4-9B91-4DDB-851A-023D2FE087E7}" dt="2025-05-08T07:28:21.650" v="2598"/>
          <ac:picMkLst>
            <pc:docMk/>
            <pc:sldMk cId="3053388791" sldId="265"/>
            <ac:picMk id="10" creationId="{46CD9BE4-58F5-18D4-0344-2909F12C23EF}"/>
          </ac:picMkLst>
        </pc:picChg>
        <pc:picChg chg="add mod">
          <ac:chgData name="Nneka Obi" userId="f10b7aa46fffa98a" providerId="LiveId" clId="{5E38F4E4-9B91-4DDB-851A-023D2FE087E7}" dt="2025-05-08T07:53:32.063" v="2985" actId="1035"/>
          <ac:picMkLst>
            <pc:docMk/>
            <pc:sldMk cId="3053388791" sldId="265"/>
            <ac:picMk id="11" creationId="{21E6C6E9-2EE5-9A01-05E2-423B5B315B96}"/>
          </ac:picMkLst>
        </pc:picChg>
      </pc:sldChg>
      <pc:sldChg chg="del">
        <pc:chgData name="Nneka Obi" userId="f10b7aa46fffa98a" providerId="LiveId" clId="{5E38F4E4-9B91-4DDB-851A-023D2FE087E7}" dt="2025-05-08T07:32:31.564" v="2630" actId="47"/>
        <pc:sldMkLst>
          <pc:docMk/>
          <pc:sldMk cId="2905083717" sldId="266"/>
        </pc:sldMkLst>
      </pc:sldChg>
      <pc:sldChg chg="del">
        <pc:chgData name="Nneka Obi" userId="f10b7aa46fffa98a" providerId="LiveId" clId="{5E38F4E4-9B91-4DDB-851A-023D2FE087E7}" dt="2025-05-08T07:32:31.564" v="2630" actId="47"/>
        <pc:sldMkLst>
          <pc:docMk/>
          <pc:sldMk cId="2598391320" sldId="267"/>
        </pc:sldMkLst>
      </pc:sldChg>
      <pc:sldChg chg="del">
        <pc:chgData name="Nneka Obi" userId="f10b7aa46fffa98a" providerId="LiveId" clId="{5E38F4E4-9B91-4DDB-851A-023D2FE087E7}" dt="2025-05-08T07:32:31.564" v="2630" actId="47"/>
        <pc:sldMkLst>
          <pc:docMk/>
          <pc:sldMk cId="2993111047" sldId="268"/>
        </pc:sldMkLst>
      </pc:sldChg>
      <pc:sldChg chg="del">
        <pc:chgData name="Nneka Obi" userId="f10b7aa46fffa98a" providerId="LiveId" clId="{5E38F4E4-9B91-4DDB-851A-023D2FE087E7}" dt="2025-05-08T07:32:31.564" v="2630" actId="47"/>
        <pc:sldMkLst>
          <pc:docMk/>
          <pc:sldMk cId="4078798235" sldId="269"/>
        </pc:sldMkLst>
      </pc:sldChg>
      <pc:sldChg chg="del">
        <pc:chgData name="Nneka Obi" userId="f10b7aa46fffa98a" providerId="LiveId" clId="{5E38F4E4-9B91-4DDB-851A-023D2FE087E7}" dt="2025-05-08T07:32:37.385" v="2631" actId="47"/>
        <pc:sldMkLst>
          <pc:docMk/>
          <pc:sldMk cId="1864551520" sldId="270"/>
        </pc:sldMkLst>
      </pc:sldChg>
      <pc:sldChg chg="del">
        <pc:chgData name="Nneka Obi" userId="f10b7aa46fffa98a" providerId="LiveId" clId="{5E38F4E4-9B91-4DDB-851A-023D2FE087E7}" dt="2025-05-08T07:32:37.385" v="2631" actId="47"/>
        <pc:sldMkLst>
          <pc:docMk/>
          <pc:sldMk cId="242861733" sldId="271"/>
        </pc:sldMkLst>
      </pc:sldChg>
      <pc:sldChg chg="del">
        <pc:chgData name="Nneka Obi" userId="f10b7aa46fffa98a" providerId="LiveId" clId="{5E38F4E4-9B91-4DDB-851A-023D2FE087E7}" dt="2025-05-08T06:53:06.928" v="1885" actId="47"/>
        <pc:sldMkLst>
          <pc:docMk/>
          <pc:sldMk cId="0" sldId="273"/>
        </pc:sldMkLst>
      </pc:sldChg>
      <pc:sldChg chg="del">
        <pc:chgData name="Nneka Obi" userId="f10b7aa46fffa98a" providerId="LiveId" clId="{5E38F4E4-9B91-4DDB-851A-023D2FE087E7}" dt="2025-05-08T06:57:23.198" v="2034" actId="47"/>
        <pc:sldMkLst>
          <pc:docMk/>
          <pc:sldMk cId="0" sldId="274"/>
        </pc:sldMkLst>
      </pc:sldChg>
      <pc:sldChg chg="del">
        <pc:chgData name="Nneka Obi" userId="f10b7aa46fffa98a" providerId="LiveId" clId="{5E38F4E4-9B91-4DDB-851A-023D2FE087E7}" dt="2025-05-08T07:04:30.723" v="2126" actId="47"/>
        <pc:sldMkLst>
          <pc:docMk/>
          <pc:sldMk cId="0" sldId="275"/>
        </pc:sldMkLst>
      </pc:sldChg>
      <pc:sldChg chg="del">
        <pc:chgData name="Nneka Obi" userId="f10b7aa46fffa98a" providerId="LiveId" clId="{5E38F4E4-9B91-4DDB-851A-023D2FE087E7}" dt="2025-05-08T07:05:21.766" v="2127" actId="47"/>
        <pc:sldMkLst>
          <pc:docMk/>
          <pc:sldMk cId="0" sldId="276"/>
        </pc:sldMkLst>
      </pc:sldChg>
      <pc:sldChg chg="del">
        <pc:chgData name="Nneka Obi" userId="f10b7aa46fffa98a" providerId="LiveId" clId="{5E38F4E4-9B91-4DDB-851A-023D2FE087E7}" dt="2025-05-08T07:27:42.211" v="2596" actId="47"/>
        <pc:sldMkLst>
          <pc:docMk/>
          <pc:sldMk cId="2003131202" sldId="277"/>
        </pc:sldMkLst>
      </pc:sldChg>
      <pc:sldChg chg="del">
        <pc:chgData name="Nneka Obi" userId="f10b7aa46fffa98a" providerId="LiveId" clId="{5E38F4E4-9B91-4DDB-851A-023D2FE087E7}" dt="2025-05-08T07:32:20.101" v="2629" actId="47"/>
        <pc:sldMkLst>
          <pc:docMk/>
          <pc:sldMk cId="3940643568" sldId="278"/>
        </pc:sldMkLst>
      </pc:sldChg>
      <pc:sldChg chg="addSp delSp modSp add mod">
        <pc:chgData name="Nneka Obi" userId="f10b7aa46fffa98a" providerId="LiveId" clId="{5E38F4E4-9B91-4DDB-851A-023D2FE087E7}" dt="2025-05-08T07:10:36.102" v="2137" actId="14100"/>
        <pc:sldMkLst>
          <pc:docMk/>
          <pc:sldMk cId="4249221398" sldId="279"/>
        </pc:sldMkLst>
        <pc:spChg chg="mod">
          <ac:chgData name="Nneka Obi" userId="f10b7aa46fffa98a" providerId="LiveId" clId="{5E38F4E4-9B91-4DDB-851A-023D2FE087E7}" dt="2025-05-08T04:21:49.069" v="29" actId="1076"/>
          <ac:spMkLst>
            <pc:docMk/>
            <pc:sldMk cId="4249221398" sldId="279"/>
            <ac:spMk id="2" creationId="{A3FC168D-4A34-C0D8-7AFE-29A1A9C82A59}"/>
          </ac:spMkLst>
        </pc:spChg>
        <pc:spChg chg="add del mod">
          <ac:chgData name="Nneka Obi" userId="f10b7aa46fffa98a" providerId="LiveId" clId="{5E38F4E4-9B91-4DDB-851A-023D2FE087E7}" dt="2025-05-08T04:17:54.685" v="2" actId="931"/>
          <ac:spMkLst>
            <pc:docMk/>
            <pc:sldMk cId="4249221398" sldId="279"/>
            <ac:spMk id="4" creationId="{B8269B7F-8D51-1DC5-2871-7AD879936C9D}"/>
          </ac:spMkLst>
        </pc:spChg>
        <pc:spChg chg="mod">
          <ac:chgData name="Nneka Obi" userId="f10b7aa46fffa98a" providerId="LiveId" clId="{5E38F4E4-9B91-4DDB-851A-023D2FE087E7}" dt="2025-05-08T04:22:07.320" v="35" actId="20577"/>
          <ac:spMkLst>
            <pc:docMk/>
            <pc:sldMk cId="4249221398" sldId="279"/>
            <ac:spMk id="7" creationId="{62903229-C0C2-4454-537B-84CE5D9379E2}"/>
          </ac:spMkLst>
        </pc:spChg>
        <pc:spChg chg="add del mod">
          <ac:chgData name="Nneka Obi" userId="f10b7aa46fffa98a" providerId="LiveId" clId="{5E38F4E4-9B91-4DDB-851A-023D2FE087E7}" dt="2025-05-08T07:10:30.243" v="2136"/>
          <ac:spMkLst>
            <pc:docMk/>
            <pc:sldMk cId="4249221398" sldId="279"/>
            <ac:spMk id="12" creationId="{44583E60-3D9D-29B0-5BCA-5A5938895D1C}"/>
          </ac:spMkLst>
        </pc:spChg>
        <pc:picChg chg="del">
          <ac:chgData name="Nneka Obi" userId="f10b7aa46fffa98a" providerId="LiveId" clId="{5E38F4E4-9B91-4DDB-851A-023D2FE087E7}" dt="2025-05-08T04:17:25.465" v="1" actId="478"/>
          <ac:picMkLst>
            <pc:docMk/>
            <pc:sldMk cId="4249221398" sldId="279"/>
            <ac:picMk id="5" creationId="{5ADBAAF9-D11D-5FB1-F06C-521EEA7FDBEA}"/>
          </ac:picMkLst>
        </pc:picChg>
        <pc:picChg chg="add del mod">
          <ac:chgData name="Nneka Obi" userId="f10b7aa46fffa98a" providerId="LiveId" clId="{5E38F4E4-9B91-4DDB-851A-023D2FE087E7}" dt="2025-05-08T07:10:22.982" v="2135" actId="478"/>
          <ac:picMkLst>
            <pc:docMk/>
            <pc:sldMk cId="4249221398" sldId="279"/>
            <ac:picMk id="9" creationId="{0408111A-889B-D6AE-BB2B-3F762A87286B}"/>
          </ac:picMkLst>
        </pc:picChg>
        <pc:picChg chg="add mod">
          <ac:chgData name="Nneka Obi" userId="f10b7aa46fffa98a" providerId="LiveId" clId="{5E38F4E4-9B91-4DDB-851A-023D2FE087E7}" dt="2025-05-08T04:21:28.847" v="27" actId="1076"/>
          <ac:picMkLst>
            <pc:docMk/>
            <pc:sldMk cId="4249221398" sldId="279"/>
            <ac:picMk id="10" creationId="{F5F53E2F-4C2A-D4FC-1908-0150EC4E449B}"/>
          </ac:picMkLst>
        </pc:picChg>
        <pc:picChg chg="add mod">
          <ac:chgData name="Nneka Obi" userId="f10b7aa46fffa98a" providerId="LiveId" clId="{5E38F4E4-9B91-4DDB-851A-023D2FE087E7}" dt="2025-05-08T07:10:36.102" v="2137" actId="14100"/>
          <ac:picMkLst>
            <pc:docMk/>
            <pc:sldMk cId="4249221398" sldId="279"/>
            <ac:picMk id="13" creationId="{60004D54-096B-69E7-8611-50FAC1147F7D}"/>
          </ac:picMkLst>
        </pc:picChg>
      </pc:sldChg>
      <pc:sldChg chg="addSp delSp modSp add mod ord">
        <pc:chgData name="Nneka Obi" userId="f10b7aa46fffa98a" providerId="LiveId" clId="{5E38F4E4-9B91-4DDB-851A-023D2FE087E7}" dt="2025-05-08T07:45:12.369" v="2866" actId="20577"/>
        <pc:sldMkLst>
          <pc:docMk/>
          <pc:sldMk cId="1271309760" sldId="280"/>
        </pc:sldMkLst>
        <pc:spChg chg="mod">
          <ac:chgData name="Nneka Obi" userId="f10b7aa46fffa98a" providerId="LiveId" clId="{5E38F4E4-9B91-4DDB-851A-023D2FE087E7}" dt="2025-05-08T04:31:30.486" v="108" actId="1076"/>
          <ac:spMkLst>
            <pc:docMk/>
            <pc:sldMk cId="1271309760" sldId="280"/>
            <ac:spMk id="2" creationId="{C5844AA3-A114-4A6B-FAAE-C14125AC0ADF}"/>
          </ac:spMkLst>
        </pc:spChg>
        <pc:spChg chg="del">
          <ac:chgData name="Nneka Obi" userId="f10b7aa46fffa98a" providerId="LiveId" clId="{5E38F4E4-9B91-4DDB-851A-023D2FE087E7}" dt="2025-05-08T04:28:25.793" v="92" actId="478"/>
          <ac:spMkLst>
            <pc:docMk/>
            <pc:sldMk cId="1271309760" sldId="280"/>
            <ac:spMk id="3" creationId="{7C41651E-9D82-FF5C-05D6-D6849834C081}"/>
          </ac:spMkLst>
        </pc:spChg>
        <pc:spChg chg="add del mod">
          <ac:chgData name="Nneka Obi" userId="f10b7aa46fffa98a" providerId="LiveId" clId="{5E38F4E4-9B91-4DDB-851A-023D2FE087E7}" dt="2025-05-08T04:28:35.571" v="93" actId="478"/>
          <ac:spMkLst>
            <pc:docMk/>
            <pc:sldMk cId="1271309760" sldId="280"/>
            <ac:spMk id="6" creationId="{56F2F1B9-D6DF-77CF-AD76-EDFAFCEC9B3B}"/>
          </ac:spMkLst>
        </pc:spChg>
        <pc:spChg chg="add mod">
          <ac:chgData name="Nneka Obi" userId="f10b7aa46fffa98a" providerId="LiveId" clId="{5E38F4E4-9B91-4DDB-851A-023D2FE087E7}" dt="2025-05-08T04:38:57.499" v="162" actId="1038"/>
          <ac:spMkLst>
            <pc:docMk/>
            <pc:sldMk cId="1271309760" sldId="280"/>
            <ac:spMk id="7" creationId="{26AE9220-11ED-83CB-CD5E-8199308CBE24}"/>
          </ac:spMkLst>
        </pc:spChg>
        <pc:spChg chg="add mod">
          <ac:chgData name="Nneka Obi" userId="f10b7aa46fffa98a" providerId="LiveId" clId="{5E38F4E4-9B91-4DDB-851A-023D2FE087E7}" dt="2025-05-08T07:45:12.369" v="2866" actId="20577"/>
          <ac:spMkLst>
            <pc:docMk/>
            <pc:sldMk cId="1271309760" sldId="280"/>
            <ac:spMk id="8" creationId="{FBFDB783-1E05-1288-D35C-AE728DE559C4}"/>
          </ac:spMkLst>
        </pc:spChg>
        <pc:spChg chg="add mod">
          <ac:chgData name="Nneka Obi" userId="f10b7aa46fffa98a" providerId="LiveId" clId="{5E38F4E4-9B91-4DDB-851A-023D2FE087E7}" dt="2025-05-08T04:38:57.499" v="162" actId="1038"/>
          <ac:spMkLst>
            <pc:docMk/>
            <pc:sldMk cId="1271309760" sldId="280"/>
            <ac:spMk id="9" creationId="{69FB5C88-B784-64AD-6083-5CCEDEACF6CC}"/>
          </ac:spMkLst>
        </pc:spChg>
        <pc:spChg chg="add mod">
          <ac:chgData name="Nneka Obi" userId="f10b7aa46fffa98a" providerId="LiveId" clId="{5E38F4E4-9B91-4DDB-851A-023D2FE087E7}" dt="2025-05-08T04:38:57.499" v="162" actId="1038"/>
          <ac:spMkLst>
            <pc:docMk/>
            <pc:sldMk cId="1271309760" sldId="280"/>
            <ac:spMk id="10" creationId="{99863CB7-80B6-DA5E-3760-28398ECD3F3B}"/>
          </ac:spMkLst>
        </pc:spChg>
        <pc:spChg chg="add mod">
          <ac:chgData name="Nneka Obi" userId="f10b7aa46fffa98a" providerId="LiveId" clId="{5E38F4E4-9B91-4DDB-851A-023D2FE087E7}" dt="2025-05-08T04:38:57.499" v="162" actId="1038"/>
          <ac:spMkLst>
            <pc:docMk/>
            <pc:sldMk cId="1271309760" sldId="280"/>
            <ac:spMk id="11" creationId="{8C5CDF2F-C456-4355-6788-CD97AAFEE7F2}"/>
          </ac:spMkLst>
        </pc:spChg>
        <pc:spChg chg="add mod">
          <ac:chgData name="Nneka Obi" userId="f10b7aa46fffa98a" providerId="LiveId" clId="{5E38F4E4-9B91-4DDB-851A-023D2FE087E7}" dt="2025-05-08T04:38:38.215" v="157" actId="1038"/>
          <ac:spMkLst>
            <pc:docMk/>
            <pc:sldMk cId="1271309760" sldId="280"/>
            <ac:spMk id="12" creationId="{79AFEC72-1E73-736B-4773-8B97A1307E89}"/>
          </ac:spMkLst>
        </pc:spChg>
        <pc:spChg chg="add mod">
          <ac:chgData name="Nneka Obi" userId="f10b7aa46fffa98a" providerId="LiveId" clId="{5E38F4E4-9B91-4DDB-851A-023D2FE087E7}" dt="2025-05-08T04:39:23.612" v="170" actId="1035"/>
          <ac:spMkLst>
            <pc:docMk/>
            <pc:sldMk cId="1271309760" sldId="280"/>
            <ac:spMk id="14" creationId="{46878CAC-0F95-686A-3CAD-B3B0470B0F0A}"/>
          </ac:spMkLst>
        </pc:spChg>
        <pc:spChg chg="add mod">
          <ac:chgData name="Nneka Obi" userId="f10b7aa46fffa98a" providerId="LiveId" clId="{5E38F4E4-9B91-4DDB-851A-023D2FE087E7}" dt="2025-05-08T04:39:12.526" v="164" actId="1036"/>
          <ac:spMkLst>
            <pc:docMk/>
            <pc:sldMk cId="1271309760" sldId="280"/>
            <ac:spMk id="15" creationId="{23AEAB3F-3EDC-DD3D-BEF8-B169226D61DE}"/>
          </ac:spMkLst>
        </pc:spChg>
        <pc:spChg chg="add mod">
          <ac:chgData name="Nneka Obi" userId="f10b7aa46fffa98a" providerId="LiveId" clId="{5E38F4E4-9B91-4DDB-851A-023D2FE087E7}" dt="2025-05-08T04:39:44.188" v="174" actId="1035"/>
          <ac:spMkLst>
            <pc:docMk/>
            <pc:sldMk cId="1271309760" sldId="280"/>
            <ac:spMk id="16" creationId="{F9241535-9608-7893-FF53-CD3BD2F3B8B1}"/>
          </ac:spMkLst>
        </pc:spChg>
        <pc:picChg chg="mod">
          <ac:chgData name="Nneka Obi" userId="f10b7aa46fffa98a" providerId="LiveId" clId="{5E38F4E4-9B91-4DDB-851A-023D2FE087E7}" dt="2025-05-08T04:31:23.651" v="107" actId="1076"/>
          <ac:picMkLst>
            <pc:docMk/>
            <pc:sldMk cId="1271309760" sldId="280"/>
            <ac:picMk id="4" creationId="{5E0F3E6D-911D-B77F-F4C3-0A51AA81B605}"/>
          </ac:picMkLst>
        </pc:picChg>
        <pc:picChg chg="add mod">
          <ac:chgData name="Nneka Obi" userId="f10b7aa46fffa98a" providerId="LiveId" clId="{5E38F4E4-9B91-4DDB-851A-023D2FE087E7}" dt="2025-05-08T04:39:17.277" v="166" actId="1036"/>
          <ac:picMkLst>
            <pc:docMk/>
            <pc:sldMk cId="1271309760" sldId="280"/>
            <ac:picMk id="13" creationId="{9B6385A0-BFBA-142F-6546-F2AB7DAE68CC}"/>
          </ac:picMkLst>
        </pc:picChg>
        <pc:picChg chg="add mod">
          <ac:chgData name="Nneka Obi" userId="f10b7aa46fffa98a" providerId="LiveId" clId="{5E38F4E4-9B91-4DDB-851A-023D2FE087E7}" dt="2025-05-08T04:38:38.215" v="157" actId="1038"/>
          <ac:picMkLst>
            <pc:docMk/>
            <pc:sldMk cId="1271309760" sldId="280"/>
            <ac:picMk id="17" creationId="{16F4F0A0-987A-7391-E681-5CE3C064A252}"/>
          </ac:picMkLst>
        </pc:picChg>
        <pc:picChg chg="add mod">
          <ac:chgData name="Nneka Obi" userId="f10b7aa46fffa98a" providerId="LiveId" clId="{5E38F4E4-9B91-4DDB-851A-023D2FE087E7}" dt="2025-05-08T04:39:26.966" v="172" actId="1036"/>
          <ac:picMkLst>
            <pc:docMk/>
            <pc:sldMk cId="1271309760" sldId="280"/>
            <ac:picMk id="18" creationId="{4A287963-8E53-D6F9-6CF8-082F3B1BCF4B}"/>
          </ac:picMkLst>
        </pc:picChg>
      </pc:sldChg>
      <pc:sldChg chg="addSp delSp modSp add mod ord">
        <pc:chgData name="Nneka Obi" userId="f10b7aa46fffa98a" providerId="LiveId" clId="{5E38F4E4-9B91-4DDB-851A-023D2FE087E7}" dt="2025-05-08T07:53:40.158" v="2991" actId="1036"/>
        <pc:sldMkLst>
          <pc:docMk/>
          <pc:sldMk cId="704722282" sldId="281"/>
        </pc:sldMkLst>
        <pc:spChg chg="mod">
          <ac:chgData name="Nneka Obi" userId="f10b7aa46fffa98a" providerId="LiveId" clId="{5E38F4E4-9B91-4DDB-851A-023D2FE087E7}" dt="2025-05-08T04:59:46.889" v="509" actId="5793"/>
          <ac:spMkLst>
            <pc:docMk/>
            <pc:sldMk cId="704722282" sldId="281"/>
            <ac:spMk id="2" creationId="{8E8325BD-A438-61E8-2ED8-B39274FF1D04}"/>
          </ac:spMkLst>
        </pc:spChg>
        <pc:spChg chg="add del mod">
          <ac:chgData name="Nneka Obi" userId="f10b7aa46fffa98a" providerId="LiveId" clId="{5E38F4E4-9B91-4DDB-851A-023D2FE087E7}" dt="2025-05-08T04:45:20.737" v="242" actId="478"/>
          <ac:spMkLst>
            <pc:docMk/>
            <pc:sldMk cId="704722282" sldId="281"/>
            <ac:spMk id="3" creationId="{C4CE7693-5AA5-ED0F-765A-57F7979A184C}"/>
          </ac:spMkLst>
        </pc:spChg>
        <pc:spChg chg="add del mod">
          <ac:chgData name="Nneka Obi" userId="f10b7aa46fffa98a" providerId="LiveId" clId="{5E38F4E4-9B91-4DDB-851A-023D2FE087E7}" dt="2025-05-08T04:45:36.613" v="244" actId="478"/>
          <ac:spMkLst>
            <pc:docMk/>
            <pc:sldMk cId="704722282" sldId="281"/>
            <ac:spMk id="6" creationId="{FEFB2526-4262-AFC4-B777-03B40468CC9E}"/>
          </ac:spMkLst>
        </pc:spChg>
        <pc:spChg chg="del">
          <ac:chgData name="Nneka Obi" userId="f10b7aa46fffa98a" providerId="LiveId" clId="{5E38F4E4-9B91-4DDB-851A-023D2FE087E7}" dt="2025-05-08T04:41:19.485" v="211" actId="478"/>
          <ac:spMkLst>
            <pc:docMk/>
            <pc:sldMk cId="704722282" sldId="281"/>
            <ac:spMk id="7" creationId="{F9C6B5D5-83ED-89CB-F2DD-A92FD892DD9A}"/>
          </ac:spMkLst>
        </pc:spChg>
        <pc:spChg chg="del">
          <ac:chgData name="Nneka Obi" userId="f10b7aa46fffa98a" providerId="LiveId" clId="{5E38F4E4-9B91-4DDB-851A-023D2FE087E7}" dt="2025-05-08T04:41:19.485" v="211" actId="478"/>
          <ac:spMkLst>
            <pc:docMk/>
            <pc:sldMk cId="704722282" sldId="281"/>
            <ac:spMk id="8" creationId="{800E5625-7FA6-11DE-A250-211631F644A3}"/>
          </ac:spMkLst>
        </pc:spChg>
        <pc:spChg chg="del">
          <ac:chgData name="Nneka Obi" userId="f10b7aa46fffa98a" providerId="LiveId" clId="{5E38F4E4-9B91-4DDB-851A-023D2FE087E7}" dt="2025-05-08T04:41:19.485" v="211" actId="478"/>
          <ac:spMkLst>
            <pc:docMk/>
            <pc:sldMk cId="704722282" sldId="281"/>
            <ac:spMk id="9" creationId="{0D8ADB74-565B-1688-2E7D-CB88CF6AED86}"/>
          </ac:spMkLst>
        </pc:spChg>
        <pc:spChg chg="del">
          <ac:chgData name="Nneka Obi" userId="f10b7aa46fffa98a" providerId="LiveId" clId="{5E38F4E4-9B91-4DDB-851A-023D2FE087E7}" dt="2025-05-08T04:41:19.485" v="211" actId="478"/>
          <ac:spMkLst>
            <pc:docMk/>
            <pc:sldMk cId="704722282" sldId="281"/>
            <ac:spMk id="10" creationId="{37738792-A978-ACAA-B85A-FAACE3C3B4F7}"/>
          </ac:spMkLst>
        </pc:spChg>
        <pc:spChg chg="del">
          <ac:chgData name="Nneka Obi" userId="f10b7aa46fffa98a" providerId="LiveId" clId="{5E38F4E4-9B91-4DDB-851A-023D2FE087E7}" dt="2025-05-08T04:41:19.485" v="211" actId="478"/>
          <ac:spMkLst>
            <pc:docMk/>
            <pc:sldMk cId="704722282" sldId="281"/>
            <ac:spMk id="11" creationId="{D9F0A3F0-A5BA-ACCA-C78A-FFDD343BC13B}"/>
          </ac:spMkLst>
        </pc:spChg>
        <pc:spChg chg="del">
          <ac:chgData name="Nneka Obi" userId="f10b7aa46fffa98a" providerId="LiveId" clId="{5E38F4E4-9B91-4DDB-851A-023D2FE087E7}" dt="2025-05-08T04:42:25.347" v="212" actId="478"/>
          <ac:spMkLst>
            <pc:docMk/>
            <pc:sldMk cId="704722282" sldId="281"/>
            <ac:spMk id="12" creationId="{12C51C14-4090-210A-B200-25B2805AB3BA}"/>
          </ac:spMkLst>
        </pc:spChg>
        <pc:spChg chg="del">
          <ac:chgData name="Nneka Obi" userId="f10b7aa46fffa98a" providerId="LiveId" clId="{5E38F4E4-9B91-4DDB-851A-023D2FE087E7}" dt="2025-05-08T04:42:25.347" v="212" actId="478"/>
          <ac:spMkLst>
            <pc:docMk/>
            <pc:sldMk cId="704722282" sldId="281"/>
            <ac:spMk id="14" creationId="{4C01FBB6-F82B-35BA-CCD3-46F313774836}"/>
          </ac:spMkLst>
        </pc:spChg>
        <pc:spChg chg="del">
          <ac:chgData name="Nneka Obi" userId="f10b7aa46fffa98a" providerId="LiveId" clId="{5E38F4E4-9B91-4DDB-851A-023D2FE087E7}" dt="2025-05-08T04:42:25.347" v="212" actId="478"/>
          <ac:spMkLst>
            <pc:docMk/>
            <pc:sldMk cId="704722282" sldId="281"/>
            <ac:spMk id="15" creationId="{22E9C52D-D659-6156-BC48-3E9DAC0255E3}"/>
          </ac:spMkLst>
        </pc:spChg>
        <pc:spChg chg="del">
          <ac:chgData name="Nneka Obi" userId="f10b7aa46fffa98a" providerId="LiveId" clId="{5E38F4E4-9B91-4DDB-851A-023D2FE087E7}" dt="2025-05-08T04:42:25.347" v="212" actId="478"/>
          <ac:spMkLst>
            <pc:docMk/>
            <pc:sldMk cId="704722282" sldId="281"/>
            <ac:spMk id="16" creationId="{C839D7DD-0621-692E-A467-459F90F95529}"/>
          </ac:spMkLst>
        </pc:spChg>
        <pc:spChg chg="add mod">
          <ac:chgData name="Nneka Obi" userId="f10b7aa46fffa98a" providerId="LiveId" clId="{5E38F4E4-9B91-4DDB-851A-023D2FE087E7}" dt="2025-05-08T07:46:22.557" v="2876" actId="1035"/>
          <ac:spMkLst>
            <pc:docMk/>
            <pc:sldMk cId="704722282" sldId="281"/>
            <ac:spMk id="19" creationId="{5F6A73DF-48C3-5E34-76D1-6821F67CA1F9}"/>
          </ac:spMkLst>
        </pc:spChg>
        <pc:spChg chg="add mod">
          <ac:chgData name="Nneka Obi" userId="f10b7aa46fffa98a" providerId="LiveId" clId="{5E38F4E4-9B91-4DDB-851A-023D2FE087E7}" dt="2025-05-08T04:55:00.149" v="434" actId="2711"/>
          <ac:spMkLst>
            <pc:docMk/>
            <pc:sldMk cId="704722282" sldId="281"/>
            <ac:spMk id="20" creationId="{1A17A787-1C49-10D9-7E24-8422990B108E}"/>
          </ac:spMkLst>
        </pc:spChg>
        <pc:spChg chg="add mod">
          <ac:chgData name="Nneka Obi" userId="f10b7aa46fffa98a" providerId="LiveId" clId="{5E38F4E4-9B91-4DDB-851A-023D2FE087E7}" dt="2025-05-08T04:55:00.149" v="434" actId="2711"/>
          <ac:spMkLst>
            <pc:docMk/>
            <pc:sldMk cId="704722282" sldId="281"/>
            <ac:spMk id="21" creationId="{125B52A2-6D8A-D9D5-3DE6-9380760B1BE5}"/>
          </ac:spMkLst>
        </pc:spChg>
        <pc:spChg chg="add mod">
          <ac:chgData name="Nneka Obi" userId="f10b7aa46fffa98a" providerId="LiveId" clId="{5E38F4E4-9B91-4DDB-851A-023D2FE087E7}" dt="2025-05-08T05:01:54.173" v="522" actId="1036"/>
          <ac:spMkLst>
            <pc:docMk/>
            <pc:sldMk cId="704722282" sldId="281"/>
            <ac:spMk id="22" creationId="{977A298F-5F15-A8EC-315A-3FCB3F184EB5}"/>
          </ac:spMkLst>
        </pc:spChg>
        <pc:spChg chg="add mod">
          <ac:chgData name="Nneka Obi" userId="f10b7aa46fffa98a" providerId="LiveId" clId="{5E38F4E4-9B91-4DDB-851A-023D2FE087E7}" dt="2025-05-08T04:55:00.149" v="434" actId="2711"/>
          <ac:spMkLst>
            <pc:docMk/>
            <pc:sldMk cId="704722282" sldId="281"/>
            <ac:spMk id="28" creationId="{0E9E1D85-D336-0A63-F59D-C2014B055BA3}"/>
          </ac:spMkLst>
        </pc:spChg>
        <pc:spChg chg="add mod">
          <ac:chgData name="Nneka Obi" userId="f10b7aa46fffa98a" providerId="LiveId" clId="{5E38F4E4-9B91-4DDB-851A-023D2FE087E7}" dt="2025-05-08T06:03:17.590" v="866" actId="20577"/>
          <ac:spMkLst>
            <pc:docMk/>
            <pc:sldMk cId="704722282" sldId="281"/>
            <ac:spMk id="29" creationId="{FBFF30C3-80C7-319F-529E-80368592DE5C}"/>
          </ac:spMkLst>
        </pc:spChg>
        <pc:spChg chg="add mod">
          <ac:chgData name="Nneka Obi" userId="f10b7aa46fffa98a" providerId="LiveId" clId="{5E38F4E4-9B91-4DDB-851A-023D2FE087E7}" dt="2025-05-08T06:03:01.053" v="865" actId="207"/>
          <ac:spMkLst>
            <pc:docMk/>
            <pc:sldMk cId="704722282" sldId="281"/>
            <ac:spMk id="30" creationId="{9BE2AB86-08C0-59A6-6A3F-43724AE0AA44}"/>
          </ac:spMkLst>
        </pc:spChg>
        <pc:spChg chg="add mod">
          <ac:chgData name="Nneka Obi" userId="f10b7aa46fffa98a" providerId="LiveId" clId="{5E38F4E4-9B91-4DDB-851A-023D2FE087E7}" dt="2025-05-08T06:02:45.850" v="863" actId="207"/>
          <ac:spMkLst>
            <pc:docMk/>
            <pc:sldMk cId="704722282" sldId="281"/>
            <ac:spMk id="31" creationId="{C192ADC5-46D2-8BAF-04BA-588C97B8FA4C}"/>
          </ac:spMkLst>
        </pc:spChg>
        <pc:picChg chg="mod">
          <ac:chgData name="Nneka Obi" userId="f10b7aa46fffa98a" providerId="LiveId" clId="{5E38F4E4-9B91-4DDB-851A-023D2FE087E7}" dt="2025-05-08T07:53:40.158" v="2991" actId="1036"/>
          <ac:picMkLst>
            <pc:docMk/>
            <pc:sldMk cId="704722282" sldId="281"/>
            <ac:picMk id="4" creationId="{FF85D249-764A-4889-2FE9-58593EF0262A}"/>
          </ac:picMkLst>
        </pc:picChg>
        <pc:picChg chg="del">
          <ac:chgData name="Nneka Obi" userId="f10b7aa46fffa98a" providerId="LiveId" clId="{5E38F4E4-9B91-4DDB-851A-023D2FE087E7}" dt="2025-05-08T04:42:25.347" v="212" actId="478"/>
          <ac:picMkLst>
            <pc:docMk/>
            <pc:sldMk cId="704722282" sldId="281"/>
            <ac:picMk id="13" creationId="{421CE658-4C2E-6F12-7475-3B83F77F0AB5}"/>
          </ac:picMkLst>
        </pc:picChg>
        <pc:picChg chg="del">
          <ac:chgData name="Nneka Obi" userId="f10b7aa46fffa98a" providerId="LiveId" clId="{5E38F4E4-9B91-4DDB-851A-023D2FE087E7}" dt="2025-05-08T04:42:25.347" v="212" actId="478"/>
          <ac:picMkLst>
            <pc:docMk/>
            <pc:sldMk cId="704722282" sldId="281"/>
            <ac:picMk id="17" creationId="{58A48CB0-15A7-E19A-B019-DEEFC55038DD}"/>
          </ac:picMkLst>
        </pc:picChg>
        <pc:picChg chg="del">
          <ac:chgData name="Nneka Obi" userId="f10b7aa46fffa98a" providerId="LiveId" clId="{5E38F4E4-9B91-4DDB-851A-023D2FE087E7}" dt="2025-05-08T04:42:25.347" v="212" actId="478"/>
          <ac:picMkLst>
            <pc:docMk/>
            <pc:sldMk cId="704722282" sldId="281"/>
            <ac:picMk id="18" creationId="{8944F067-1911-85F2-92DE-44B7439064B0}"/>
          </ac:picMkLst>
        </pc:picChg>
        <pc:picChg chg="add mod">
          <ac:chgData name="Nneka Obi" userId="f10b7aa46fffa98a" providerId="LiveId" clId="{5E38F4E4-9B91-4DDB-851A-023D2FE087E7}" dt="2025-05-08T07:46:08.469" v="2869" actId="1038"/>
          <ac:picMkLst>
            <pc:docMk/>
            <pc:sldMk cId="704722282" sldId="281"/>
            <ac:picMk id="23" creationId="{C0CF21EF-FB71-4542-57B1-B549627050A3}"/>
          </ac:picMkLst>
        </pc:picChg>
        <pc:picChg chg="add mod">
          <ac:chgData name="Nneka Obi" userId="f10b7aa46fffa98a" providerId="LiveId" clId="{5E38F4E4-9B91-4DDB-851A-023D2FE087E7}" dt="2025-05-08T04:52:35.405" v="414" actId="1037"/>
          <ac:picMkLst>
            <pc:docMk/>
            <pc:sldMk cId="704722282" sldId="281"/>
            <ac:picMk id="24" creationId="{92C1B426-68A7-79EB-2131-7CABA779F305}"/>
          </ac:picMkLst>
        </pc:picChg>
        <pc:picChg chg="add mod">
          <ac:chgData name="Nneka Obi" userId="f10b7aa46fffa98a" providerId="LiveId" clId="{5E38F4E4-9B91-4DDB-851A-023D2FE087E7}" dt="2025-05-08T07:45:55.474" v="2867" actId="1076"/>
          <ac:picMkLst>
            <pc:docMk/>
            <pc:sldMk cId="704722282" sldId="281"/>
            <ac:picMk id="25" creationId="{7F1FA428-470F-D6C4-AEC5-1DF027F27921}"/>
          </ac:picMkLst>
        </pc:picChg>
        <pc:picChg chg="add mod">
          <ac:chgData name="Nneka Obi" userId="f10b7aa46fffa98a" providerId="LiveId" clId="{5E38F4E4-9B91-4DDB-851A-023D2FE087E7}" dt="2025-05-08T07:46:12.186" v="2871" actId="1036"/>
          <ac:picMkLst>
            <pc:docMk/>
            <pc:sldMk cId="704722282" sldId="281"/>
            <ac:picMk id="26" creationId="{38ACEE01-3F21-20EC-C815-FAC8E4C0E34D}"/>
          </ac:picMkLst>
        </pc:picChg>
        <pc:picChg chg="add mod">
          <ac:chgData name="Nneka Obi" userId="f10b7aa46fffa98a" providerId="LiveId" clId="{5E38F4E4-9B91-4DDB-851A-023D2FE087E7}" dt="2025-05-08T07:46:18.303" v="2874" actId="1035"/>
          <ac:picMkLst>
            <pc:docMk/>
            <pc:sldMk cId="704722282" sldId="281"/>
            <ac:picMk id="27" creationId="{06CFBBD2-D8B6-F638-7B4B-76F16E7C74E8}"/>
          </ac:picMkLst>
        </pc:picChg>
      </pc:sldChg>
      <pc:sldChg chg="addSp delSp modSp add mod">
        <pc:chgData name="Nneka Obi" userId="f10b7aa46fffa98a" providerId="LiveId" clId="{5E38F4E4-9B91-4DDB-851A-023D2FE087E7}" dt="2025-05-08T07:53:45.008" v="2994" actId="1035"/>
        <pc:sldMkLst>
          <pc:docMk/>
          <pc:sldMk cId="2124494117" sldId="282"/>
        </pc:sldMkLst>
        <pc:spChg chg="mod">
          <ac:chgData name="Nneka Obi" userId="f10b7aa46fffa98a" providerId="LiveId" clId="{5E38F4E4-9B91-4DDB-851A-023D2FE087E7}" dt="2025-05-08T05:05:14.936" v="585" actId="20577"/>
          <ac:spMkLst>
            <pc:docMk/>
            <pc:sldMk cId="2124494117" sldId="282"/>
            <ac:spMk id="2" creationId="{29715933-A049-D376-008A-22A01576E4B8}"/>
          </ac:spMkLst>
        </pc:spChg>
        <pc:spChg chg="add mod">
          <ac:chgData name="Nneka Obi" userId="f10b7aa46fffa98a" providerId="LiveId" clId="{5E38F4E4-9B91-4DDB-851A-023D2FE087E7}" dt="2025-05-08T05:09:23.614" v="649" actId="14100"/>
          <ac:spMkLst>
            <pc:docMk/>
            <pc:sldMk cId="2124494117" sldId="282"/>
            <ac:spMk id="3" creationId="{6BBD7613-BE3F-FAFF-93C6-88DCF7C59CA0}"/>
          </ac:spMkLst>
        </pc:spChg>
        <pc:spChg chg="add mod">
          <ac:chgData name="Nneka Obi" userId="f10b7aa46fffa98a" providerId="LiveId" clId="{5E38F4E4-9B91-4DDB-851A-023D2FE087E7}" dt="2025-05-08T05:10:51.789" v="682" actId="2711"/>
          <ac:spMkLst>
            <pc:docMk/>
            <pc:sldMk cId="2124494117" sldId="282"/>
            <ac:spMk id="5" creationId="{FA7761D9-76BC-652F-CD4A-1DC7389B7DDE}"/>
          </ac:spMkLst>
        </pc:spChg>
        <pc:spChg chg="add mod">
          <ac:chgData name="Nneka Obi" userId="f10b7aa46fffa98a" providerId="LiveId" clId="{5E38F4E4-9B91-4DDB-851A-023D2FE087E7}" dt="2025-05-08T05:11:00.600" v="683" actId="255"/>
          <ac:spMkLst>
            <pc:docMk/>
            <pc:sldMk cId="2124494117" sldId="282"/>
            <ac:spMk id="6" creationId="{F4A5996F-A898-9AC7-650C-86EAECDDFA6A}"/>
          </ac:spMkLst>
        </pc:spChg>
        <pc:spChg chg="del mod">
          <ac:chgData name="Nneka Obi" userId="f10b7aa46fffa98a" providerId="LiveId" clId="{5E38F4E4-9B91-4DDB-851A-023D2FE087E7}" dt="2025-05-08T05:03:14.678" v="565" actId="478"/>
          <ac:spMkLst>
            <pc:docMk/>
            <pc:sldMk cId="2124494117" sldId="282"/>
            <ac:spMk id="19" creationId="{A1E293F1-CF5E-770A-D66F-94070DAED238}"/>
          </ac:spMkLst>
        </pc:spChg>
        <pc:spChg chg="del">
          <ac:chgData name="Nneka Obi" userId="f10b7aa46fffa98a" providerId="LiveId" clId="{5E38F4E4-9B91-4DDB-851A-023D2FE087E7}" dt="2025-05-08T05:03:07.511" v="563" actId="478"/>
          <ac:spMkLst>
            <pc:docMk/>
            <pc:sldMk cId="2124494117" sldId="282"/>
            <ac:spMk id="20" creationId="{1FA5994D-A041-716A-4B52-882019E166FF}"/>
          </ac:spMkLst>
        </pc:spChg>
        <pc:spChg chg="del">
          <ac:chgData name="Nneka Obi" userId="f10b7aa46fffa98a" providerId="LiveId" clId="{5E38F4E4-9B91-4DDB-851A-023D2FE087E7}" dt="2025-05-08T05:03:07.511" v="563" actId="478"/>
          <ac:spMkLst>
            <pc:docMk/>
            <pc:sldMk cId="2124494117" sldId="282"/>
            <ac:spMk id="21" creationId="{56516EF8-8E0D-1ED6-9298-E27B06639173}"/>
          </ac:spMkLst>
        </pc:spChg>
        <pc:spChg chg="del">
          <ac:chgData name="Nneka Obi" userId="f10b7aa46fffa98a" providerId="LiveId" clId="{5E38F4E4-9B91-4DDB-851A-023D2FE087E7}" dt="2025-05-08T05:03:07.511" v="563" actId="478"/>
          <ac:spMkLst>
            <pc:docMk/>
            <pc:sldMk cId="2124494117" sldId="282"/>
            <ac:spMk id="22" creationId="{A61A3FA5-2546-4EAA-78E5-DE32640F2832}"/>
          </ac:spMkLst>
        </pc:spChg>
        <pc:spChg chg="del">
          <ac:chgData name="Nneka Obi" userId="f10b7aa46fffa98a" providerId="LiveId" clId="{5E38F4E4-9B91-4DDB-851A-023D2FE087E7}" dt="2025-05-08T05:03:07.511" v="563" actId="478"/>
          <ac:spMkLst>
            <pc:docMk/>
            <pc:sldMk cId="2124494117" sldId="282"/>
            <ac:spMk id="28" creationId="{B03CB3BD-7774-9266-DDCB-2D9531F7686F}"/>
          </ac:spMkLst>
        </pc:spChg>
        <pc:spChg chg="del">
          <ac:chgData name="Nneka Obi" userId="f10b7aa46fffa98a" providerId="LiveId" clId="{5E38F4E4-9B91-4DDB-851A-023D2FE087E7}" dt="2025-05-08T05:04:04.795" v="568" actId="478"/>
          <ac:spMkLst>
            <pc:docMk/>
            <pc:sldMk cId="2124494117" sldId="282"/>
            <ac:spMk id="29" creationId="{792E8C75-B1A4-7BB7-8927-72C46A9DF4EA}"/>
          </ac:spMkLst>
        </pc:spChg>
        <pc:spChg chg="del mod">
          <ac:chgData name="Nneka Obi" userId="f10b7aa46fffa98a" providerId="LiveId" clId="{5E38F4E4-9B91-4DDB-851A-023D2FE087E7}" dt="2025-05-08T05:03:23.286" v="567" actId="478"/>
          <ac:spMkLst>
            <pc:docMk/>
            <pc:sldMk cId="2124494117" sldId="282"/>
            <ac:spMk id="30" creationId="{AA5E115B-4AA6-3FB4-BA4F-475A7AF54033}"/>
          </ac:spMkLst>
        </pc:spChg>
        <pc:picChg chg="mod">
          <ac:chgData name="Nneka Obi" userId="f10b7aa46fffa98a" providerId="LiveId" clId="{5E38F4E4-9B91-4DDB-851A-023D2FE087E7}" dt="2025-05-08T07:53:45.008" v="2994" actId="1035"/>
          <ac:picMkLst>
            <pc:docMk/>
            <pc:sldMk cId="2124494117" sldId="282"/>
            <ac:picMk id="4" creationId="{29FA7FB6-9954-E181-D477-4758B8C079B7}"/>
          </ac:picMkLst>
        </pc:picChg>
        <pc:picChg chg="del">
          <ac:chgData name="Nneka Obi" userId="f10b7aa46fffa98a" providerId="LiveId" clId="{5E38F4E4-9B91-4DDB-851A-023D2FE087E7}" dt="2025-05-08T05:03:07.511" v="563" actId="478"/>
          <ac:picMkLst>
            <pc:docMk/>
            <pc:sldMk cId="2124494117" sldId="282"/>
            <ac:picMk id="23" creationId="{17D645B4-83DF-3834-6C6A-18D7CDB8532E}"/>
          </ac:picMkLst>
        </pc:picChg>
        <pc:picChg chg="del">
          <ac:chgData name="Nneka Obi" userId="f10b7aa46fffa98a" providerId="LiveId" clId="{5E38F4E4-9B91-4DDB-851A-023D2FE087E7}" dt="2025-05-08T05:03:07.511" v="563" actId="478"/>
          <ac:picMkLst>
            <pc:docMk/>
            <pc:sldMk cId="2124494117" sldId="282"/>
            <ac:picMk id="24" creationId="{D8BAE460-4793-DFD4-9B7E-1A5271713858}"/>
          </ac:picMkLst>
        </pc:picChg>
        <pc:picChg chg="del">
          <ac:chgData name="Nneka Obi" userId="f10b7aa46fffa98a" providerId="LiveId" clId="{5E38F4E4-9B91-4DDB-851A-023D2FE087E7}" dt="2025-05-08T05:03:07.511" v="563" actId="478"/>
          <ac:picMkLst>
            <pc:docMk/>
            <pc:sldMk cId="2124494117" sldId="282"/>
            <ac:picMk id="25" creationId="{398A3248-B33D-9802-970E-1094CB258770}"/>
          </ac:picMkLst>
        </pc:picChg>
        <pc:picChg chg="del">
          <ac:chgData name="Nneka Obi" userId="f10b7aa46fffa98a" providerId="LiveId" clId="{5E38F4E4-9B91-4DDB-851A-023D2FE087E7}" dt="2025-05-08T05:03:07.511" v="563" actId="478"/>
          <ac:picMkLst>
            <pc:docMk/>
            <pc:sldMk cId="2124494117" sldId="282"/>
            <ac:picMk id="26" creationId="{FDE087C6-C992-1F90-6785-F248503726AE}"/>
          </ac:picMkLst>
        </pc:picChg>
        <pc:picChg chg="del">
          <ac:chgData name="Nneka Obi" userId="f10b7aa46fffa98a" providerId="LiveId" clId="{5E38F4E4-9B91-4DDB-851A-023D2FE087E7}" dt="2025-05-08T05:03:07.511" v="563" actId="478"/>
          <ac:picMkLst>
            <pc:docMk/>
            <pc:sldMk cId="2124494117" sldId="282"/>
            <ac:picMk id="27" creationId="{B7512C1A-AF92-4317-011D-05D645622A64}"/>
          </ac:picMkLst>
        </pc:picChg>
      </pc:sldChg>
      <pc:sldChg chg="addSp delSp modSp add mod ord">
        <pc:chgData name="Nneka Obi" userId="f10b7aa46fffa98a" providerId="LiveId" clId="{5E38F4E4-9B91-4DDB-851A-023D2FE087E7}" dt="2025-05-08T07:56:26.773" v="3011" actId="20577"/>
        <pc:sldMkLst>
          <pc:docMk/>
          <pc:sldMk cId="1671225855" sldId="283"/>
        </pc:sldMkLst>
        <pc:spChg chg="mod">
          <ac:chgData name="Nneka Obi" userId="f10b7aa46fffa98a" providerId="LiveId" clId="{5E38F4E4-9B91-4DDB-851A-023D2FE087E7}" dt="2025-05-08T07:56:26.773" v="3011" actId="20577"/>
          <ac:spMkLst>
            <pc:docMk/>
            <pc:sldMk cId="1671225855" sldId="283"/>
            <ac:spMk id="2" creationId="{59BD1F03-A6EF-A4EE-E5F1-AD157CAB19D9}"/>
          </ac:spMkLst>
        </pc:spChg>
        <pc:spChg chg="add del mod">
          <ac:chgData name="Nneka Obi" userId="f10b7aa46fffa98a" providerId="LiveId" clId="{5E38F4E4-9B91-4DDB-851A-023D2FE087E7}" dt="2025-05-08T07:11:32.621" v="2139"/>
          <ac:spMkLst>
            <pc:docMk/>
            <pc:sldMk cId="1671225855" sldId="283"/>
            <ac:spMk id="4" creationId="{CB76460A-9B91-D607-E06D-397055B43862}"/>
          </ac:spMkLst>
        </pc:spChg>
        <pc:spChg chg="mod">
          <ac:chgData name="Nneka Obi" userId="f10b7aa46fffa98a" providerId="LiveId" clId="{5E38F4E4-9B91-4DDB-851A-023D2FE087E7}" dt="2025-05-08T07:39:02.047" v="2810" actId="20577"/>
          <ac:spMkLst>
            <pc:docMk/>
            <pc:sldMk cId="1671225855" sldId="283"/>
            <ac:spMk id="7" creationId="{343EE71E-5E7D-E9CF-3E30-C2B275226F50}"/>
          </ac:spMkLst>
        </pc:spChg>
        <pc:picChg chg="add mod">
          <ac:chgData name="Nneka Obi" userId="f10b7aa46fffa98a" providerId="LiveId" clId="{5E38F4E4-9B91-4DDB-851A-023D2FE087E7}" dt="2025-05-08T07:11:39.318" v="2140" actId="14100"/>
          <ac:picMkLst>
            <pc:docMk/>
            <pc:sldMk cId="1671225855" sldId="283"/>
            <ac:picMk id="5" creationId="{6AECFD32-17F9-4BF9-3FF6-C3D6ECD5E862}"/>
          </ac:picMkLst>
        </pc:picChg>
        <pc:picChg chg="del mod">
          <ac:chgData name="Nneka Obi" userId="f10b7aa46fffa98a" providerId="LiveId" clId="{5E38F4E4-9B91-4DDB-851A-023D2FE087E7}" dt="2025-05-08T07:11:28.616" v="2138" actId="478"/>
          <ac:picMkLst>
            <pc:docMk/>
            <pc:sldMk cId="1671225855" sldId="283"/>
            <ac:picMk id="9" creationId="{E92AB06A-B42D-9BDA-A2A1-F5BB196741F1}"/>
          </ac:picMkLst>
        </pc:picChg>
      </pc:sldChg>
      <pc:sldChg chg="addSp delSp modSp add mod">
        <pc:chgData name="Nneka Obi" userId="f10b7aa46fffa98a" providerId="LiveId" clId="{5E38F4E4-9B91-4DDB-851A-023D2FE087E7}" dt="2025-05-08T07:53:50.480" v="2997" actId="1035"/>
        <pc:sldMkLst>
          <pc:docMk/>
          <pc:sldMk cId="1358520180" sldId="284"/>
        </pc:sldMkLst>
        <pc:spChg chg="mod">
          <ac:chgData name="Nneka Obi" userId="f10b7aa46fffa98a" providerId="LiveId" clId="{5E38F4E4-9B91-4DDB-851A-023D2FE087E7}" dt="2025-05-08T06:16:10.862" v="1362" actId="20577"/>
          <ac:spMkLst>
            <pc:docMk/>
            <pc:sldMk cId="1358520180" sldId="284"/>
            <ac:spMk id="2" creationId="{230C9D32-844A-0C44-CD78-4927AC8A09A8}"/>
          </ac:spMkLst>
        </pc:spChg>
        <pc:spChg chg="del">
          <ac:chgData name="Nneka Obi" userId="f10b7aa46fffa98a" providerId="LiveId" clId="{5E38F4E4-9B91-4DDB-851A-023D2FE087E7}" dt="2025-05-08T06:05:23.340" v="892" actId="478"/>
          <ac:spMkLst>
            <pc:docMk/>
            <pc:sldMk cId="1358520180" sldId="284"/>
            <ac:spMk id="3" creationId="{9026FF2F-F30D-EC7C-021F-7D2EB74CA337}"/>
          </ac:spMkLst>
        </pc:spChg>
        <pc:spChg chg="del">
          <ac:chgData name="Nneka Obi" userId="f10b7aa46fffa98a" providerId="LiveId" clId="{5E38F4E4-9B91-4DDB-851A-023D2FE087E7}" dt="2025-05-08T06:05:27.357" v="893" actId="478"/>
          <ac:spMkLst>
            <pc:docMk/>
            <pc:sldMk cId="1358520180" sldId="284"/>
            <ac:spMk id="5" creationId="{2A5A76B5-96C5-4DE1-B9FF-F24F0A2CE2D2}"/>
          </ac:spMkLst>
        </pc:spChg>
        <pc:spChg chg="del">
          <ac:chgData name="Nneka Obi" userId="f10b7aa46fffa98a" providerId="LiveId" clId="{5E38F4E4-9B91-4DDB-851A-023D2FE087E7}" dt="2025-05-08T06:05:30.081" v="894" actId="478"/>
          <ac:spMkLst>
            <pc:docMk/>
            <pc:sldMk cId="1358520180" sldId="284"/>
            <ac:spMk id="6" creationId="{5EAA2B1C-3320-4699-930D-FC9BEFE9CE6C}"/>
          </ac:spMkLst>
        </pc:spChg>
        <pc:spChg chg="add del mod">
          <ac:chgData name="Nneka Obi" userId="f10b7aa46fffa98a" providerId="LiveId" clId="{5E38F4E4-9B91-4DDB-851A-023D2FE087E7}" dt="2025-05-08T06:08:10.037" v="945" actId="478"/>
          <ac:spMkLst>
            <pc:docMk/>
            <pc:sldMk cId="1358520180" sldId="284"/>
            <ac:spMk id="7" creationId="{21D0B5B0-1660-9F51-F6D4-C26D5564B0E5}"/>
          </ac:spMkLst>
        </pc:spChg>
        <pc:spChg chg="add del mod">
          <ac:chgData name="Nneka Obi" userId="f10b7aa46fffa98a" providerId="LiveId" clId="{5E38F4E4-9B91-4DDB-851A-023D2FE087E7}" dt="2025-05-08T06:10:44.313" v="1039" actId="478"/>
          <ac:spMkLst>
            <pc:docMk/>
            <pc:sldMk cId="1358520180" sldId="284"/>
            <ac:spMk id="8" creationId="{968808B0-88C9-41F1-21EB-96EBD3FBD78B}"/>
          </ac:spMkLst>
        </pc:spChg>
        <pc:spChg chg="add del mod">
          <ac:chgData name="Nneka Obi" userId="f10b7aa46fffa98a" providerId="LiveId" clId="{5E38F4E4-9B91-4DDB-851A-023D2FE087E7}" dt="2025-05-08T06:12:32.653" v="1178" actId="478"/>
          <ac:spMkLst>
            <pc:docMk/>
            <pc:sldMk cId="1358520180" sldId="284"/>
            <ac:spMk id="9" creationId="{DC60EB72-F379-1638-D441-11DAE50E3223}"/>
          </ac:spMkLst>
        </pc:spChg>
        <pc:spChg chg="add del mod">
          <ac:chgData name="Nneka Obi" userId="f10b7aa46fffa98a" providerId="LiveId" clId="{5E38F4E4-9B91-4DDB-851A-023D2FE087E7}" dt="2025-05-08T06:15:31.115" v="1342" actId="478"/>
          <ac:spMkLst>
            <pc:docMk/>
            <pc:sldMk cId="1358520180" sldId="284"/>
            <ac:spMk id="10" creationId="{E70A77BA-A1C7-10EE-EFFC-FD7D0C4C81A6}"/>
          </ac:spMkLst>
        </pc:spChg>
        <pc:spChg chg="add mod">
          <ac:chgData name="Nneka Obi" userId="f10b7aa46fffa98a" providerId="LiveId" clId="{5E38F4E4-9B91-4DDB-851A-023D2FE087E7}" dt="2025-05-08T06:17:54.949" v="1389" actId="1035"/>
          <ac:spMkLst>
            <pc:docMk/>
            <pc:sldMk cId="1358520180" sldId="284"/>
            <ac:spMk id="11" creationId="{859BCC21-6846-C76B-39C0-CFC95BE7F6C3}"/>
          </ac:spMkLst>
        </pc:spChg>
        <pc:spChg chg="add mod">
          <ac:chgData name="Nneka Obi" userId="f10b7aa46fffa98a" providerId="LiveId" clId="{5E38F4E4-9B91-4DDB-851A-023D2FE087E7}" dt="2025-05-08T06:17:54.949" v="1389" actId="1035"/>
          <ac:spMkLst>
            <pc:docMk/>
            <pc:sldMk cId="1358520180" sldId="284"/>
            <ac:spMk id="12" creationId="{340D2ED9-BE75-5A98-63CE-ECF9E3EA1F1A}"/>
          </ac:spMkLst>
        </pc:spChg>
        <pc:spChg chg="add mod">
          <ac:chgData name="Nneka Obi" userId="f10b7aa46fffa98a" providerId="LiveId" clId="{5E38F4E4-9B91-4DDB-851A-023D2FE087E7}" dt="2025-05-08T06:17:54.949" v="1389" actId="1035"/>
          <ac:spMkLst>
            <pc:docMk/>
            <pc:sldMk cId="1358520180" sldId="284"/>
            <ac:spMk id="13" creationId="{65191204-6805-8A23-4E5A-240D0ABB84CD}"/>
          </ac:spMkLst>
        </pc:spChg>
        <pc:spChg chg="add mod">
          <ac:chgData name="Nneka Obi" userId="f10b7aa46fffa98a" providerId="LiveId" clId="{5E38F4E4-9B91-4DDB-851A-023D2FE087E7}" dt="2025-05-08T06:17:54.949" v="1389" actId="1035"/>
          <ac:spMkLst>
            <pc:docMk/>
            <pc:sldMk cId="1358520180" sldId="284"/>
            <ac:spMk id="14" creationId="{4F2B1FFE-A873-4D44-3E24-796F921ECC17}"/>
          </ac:spMkLst>
        </pc:spChg>
        <pc:spChg chg="add mod">
          <ac:chgData name="Nneka Obi" userId="f10b7aa46fffa98a" providerId="LiveId" clId="{5E38F4E4-9B91-4DDB-851A-023D2FE087E7}" dt="2025-05-08T06:17:54.949" v="1389" actId="1035"/>
          <ac:spMkLst>
            <pc:docMk/>
            <pc:sldMk cId="1358520180" sldId="284"/>
            <ac:spMk id="15" creationId="{AC2311E1-9A59-CB9B-4EFC-82EC5462AED8}"/>
          </ac:spMkLst>
        </pc:spChg>
        <pc:spChg chg="add mod">
          <ac:chgData name="Nneka Obi" userId="f10b7aa46fffa98a" providerId="LiveId" clId="{5E38F4E4-9B91-4DDB-851A-023D2FE087E7}" dt="2025-05-08T06:20:09.648" v="1415" actId="255"/>
          <ac:spMkLst>
            <pc:docMk/>
            <pc:sldMk cId="1358520180" sldId="284"/>
            <ac:spMk id="16" creationId="{B2D51A5E-5294-A34A-E3A7-E0C468C7CA8E}"/>
          </ac:spMkLst>
        </pc:spChg>
        <pc:spChg chg="add mod">
          <ac:chgData name="Nneka Obi" userId="f10b7aa46fffa98a" providerId="LiveId" clId="{5E38F4E4-9B91-4DDB-851A-023D2FE087E7}" dt="2025-05-08T06:20:09.648" v="1415" actId="255"/>
          <ac:spMkLst>
            <pc:docMk/>
            <pc:sldMk cId="1358520180" sldId="284"/>
            <ac:spMk id="17" creationId="{1488670C-7697-A0C9-2887-1080540ABA37}"/>
          </ac:spMkLst>
        </pc:spChg>
        <pc:spChg chg="add mod">
          <ac:chgData name="Nneka Obi" userId="f10b7aa46fffa98a" providerId="LiveId" clId="{5E38F4E4-9B91-4DDB-851A-023D2FE087E7}" dt="2025-05-08T06:20:09.648" v="1415" actId="255"/>
          <ac:spMkLst>
            <pc:docMk/>
            <pc:sldMk cId="1358520180" sldId="284"/>
            <ac:spMk id="18" creationId="{729AD203-5594-AE55-85D8-E330C00C0C18}"/>
          </ac:spMkLst>
        </pc:spChg>
        <pc:spChg chg="add mod">
          <ac:chgData name="Nneka Obi" userId="f10b7aa46fffa98a" providerId="LiveId" clId="{5E38F4E4-9B91-4DDB-851A-023D2FE087E7}" dt="2025-05-08T06:20:09.648" v="1415" actId="255"/>
          <ac:spMkLst>
            <pc:docMk/>
            <pc:sldMk cId="1358520180" sldId="284"/>
            <ac:spMk id="19" creationId="{F78ED891-348B-59CE-E782-EBEFB4332C9C}"/>
          </ac:spMkLst>
        </pc:spChg>
        <pc:spChg chg="mod">
          <ac:chgData name="Nneka Obi" userId="f10b7aa46fffa98a" providerId="LiveId" clId="{5E38F4E4-9B91-4DDB-851A-023D2FE087E7}" dt="2025-05-08T06:20:09.648" v="1415" actId="255"/>
          <ac:spMkLst>
            <pc:docMk/>
            <pc:sldMk cId="1358520180" sldId="284"/>
            <ac:spMk id="22" creationId="{F8AB0F31-5926-11D3-9956-D22250E12F9F}"/>
          </ac:spMkLst>
        </pc:spChg>
        <pc:spChg chg="mod">
          <ac:chgData name="Nneka Obi" userId="f10b7aa46fffa98a" providerId="LiveId" clId="{5E38F4E4-9B91-4DDB-851A-023D2FE087E7}" dt="2025-05-08T06:20:09.648" v="1415" actId="255"/>
          <ac:spMkLst>
            <pc:docMk/>
            <pc:sldMk cId="1358520180" sldId="284"/>
            <ac:spMk id="25" creationId="{74B9ECBE-1A8B-7F68-7CB8-7032559544E0}"/>
          </ac:spMkLst>
        </pc:spChg>
        <pc:spChg chg="mod">
          <ac:chgData name="Nneka Obi" userId="f10b7aa46fffa98a" providerId="LiveId" clId="{5E38F4E4-9B91-4DDB-851A-023D2FE087E7}" dt="2025-05-08T06:20:09.648" v="1415" actId="255"/>
          <ac:spMkLst>
            <pc:docMk/>
            <pc:sldMk cId="1358520180" sldId="284"/>
            <ac:spMk id="28" creationId="{CCA06915-6960-7733-E4C1-6C7F2F1CC527}"/>
          </ac:spMkLst>
        </pc:spChg>
        <pc:spChg chg="mod">
          <ac:chgData name="Nneka Obi" userId="f10b7aa46fffa98a" providerId="LiveId" clId="{5E38F4E4-9B91-4DDB-851A-023D2FE087E7}" dt="2025-05-08T06:20:09.648" v="1415" actId="255"/>
          <ac:spMkLst>
            <pc:docMk/>
            <pc:sldMk cId="1358520180" sldId="284"/>
            <ac:spMk id="31" creationId="{DA05B111-12F8-955F-5DB7-CC5B33547B5A}"/>
          </ac:spMkLst>
        </pc:spChg>
        <pc:spChg chg="add mod">
          <ac:chgData name="Nneka Obi" userId="f10b7aa46fffa98a" providerId="LiveId" clId="{5E38F4E4-9B91-4DDB-851A-023D2FE087E7}" dt="2025-05-08T07:37:05.697" v="2768" actId="14100"/>
          <ac:spMkLst>
            <pc:docMk/>
            <pc:sldMk cId="1358520180" sldId="284"/>
            <ac:spMk id="36" creationId="{0B67168F-AB54-8100-9063-99F29CF72AF6}"/>
          </ac:spMkLst>
        </pc:spChg>
        <pc:grpChg chg="add mod">
          <ac:chgData name="Nneka Obi" userId="f10b7aa46fffa98a" providerId="LiveId" clId="{5E38F4E4-9B91-4DDB-851A-023D2FE087E7}" dt="2025-05-08T06:18:37.423" v="1401" actId="207"/>
          <ac:grpSpMkLst>
            <pc:docMk/>
            <pc:sldMk cId="1358520180" sldId="284"/>
            <ac:grpSpMk id="20" creationId="{C41135EB-87F9-4F08-5A97-17E62518F688}"/>
          </ac:grpSpMkLst>
        </pc:grpChg>
        <pc:grpChg chg="add mod">
          <ac:chgData name="Nneka Obi" userId="f10b7aa46fffa98a" providerId="LiveId" clId="{5E38F4E4-9B91-4DDB-851A-023D2FE087E7}" dt="2025-05-08T06:18:45.868" v="1403" actId="207"/>
          <ac:grpSpMkLst>
            <pc:docMk/>
            <pc:sldMk cId="1358520180" sldId="284"/>
            <ac:grpSpMk id="23" creationId="{A896B36E-1FB8-C522-8425-B2AD7DA3D8BB}"/>
          </ac:grpSpMkLst>
        </pc:grpChg>
        <pc:grpChg chg="mod">
          <ac:chgData name="Nneka Obi" userId="f10b7aa46fffa98a" providerId="LiveId" clId="{5E38F4E4-9B91-4DDB-851A-023D2FE087E7}" dt="2025-05-08T06:18:51.354" v="1405" actId="207"/>
          <ac:grpSpMkLst>
            <pc:docMk/>
            <pc:sldMk cId="1358520180" sldId="284"/>
            <ac:grpSpMk id="26" creationId="{5A372DBD-7412-2250-BAE0-2E577326814F}"/>
          </ac:grpSpMkLst>
        </pc:grpChg>
        <pc:grpChg chg="mod">
          <ac:chgData name="Nneka Obi" userId="f10b7aa46fffa98a" providerId="LiveId" clId="{5E38F4E4-9B91-4DDB-851A-023D2FE087E7}" dt="2025-05-08T06:18:58.242" v="1407" actId="207"/>
          <ac:grpSpMkLst>
            <pc:docMk/>
            <pc:sldMk cId="1358520180" sldId="284"/>
            <ac:grpSpMk id="29" creationId="{717A3045-E641-A62D-2BB9-CF64C1F24321}"/>
          </ac:grpSpMkLst>
        </pc:grpChg>
        <pc:picChg chg="mod">
          <ac:chgData name="Nneka Obi" userId="f10b7aa46fffa98a" providerId="LiveId" clId="{5E38F4E4-9B91-4DDB-851A-023D2FE087E7}" dt="2025-05-08T07:53:50.480" v="2997" actId="1035"/>
          <ac:picMkLst>
            <pc:docMk/>
            <pc:sldMk cId="1358520180" sldId="284"/>
            <ac:picMk id="4" creationId="{2EC9F16C-1839-9AF9-20D7-B3C0844A0EF1}"/>
          </ac:picMkLst>
        </pc:picChg>
        <pc:cxnChg chg="mod">
          <ac:chgData name="Nneka Obi" userId="f10b7aa46fffa98a" providerId="LiveId" clId="{5E38F4E4-9B91-4DDB-851A-023D2FE087E7}" dt="2025-05-08T06:18:41.023" v="1402" actId="208"/>
          <ac:cxnSpMkLst>
            <pc:docMk/>
            <pc:sldMk cId="1358520180" sldId="284"/>
            <ac:cxnSpMk id="21" creationId="{C41D0C99-7A01-3908-2DF2-C4705CBD55C0}"/>
          </ac:cxnSpMkLst>
        </pc:cxnChg>
        <pc:cxnChg chg="mod">
          <ac:chgData name="Nneka Obi" userId="f10b7aa46fffa98a" providerId="LiveId" clId="{5E38F4E4-9B91-4DDB-851A-023D2FE087E7}" dt="2025-05-08T06:18:47.216" v="1404" actId="208"/>
          <ac:cxnSpMkLst>
            <pc:docMk/>
            <pc:sldMk cId="1358520180" sldId="284"/>
            <ac:cxnSpMk id="24" creationId="{2402ADC4-FB33-0B0B-9A32-600BF75DB04B}"/>
          </ac:cxnSpMkLst>
        </pc:cxnChg>
        <pc:cxnChg chg="mod">
          <ac:chgData name="Nneka Obi" userId="f10b7aa46fffa98a" providerId="LiveId" clId="{5E38F4E4-9B91-4DDB-851A-023D2FE087E7}" dt="2025-05-08T06:18:52.713" v="1406" actId="208"/>
          <ac:cxnSpMkLst>
            <pc:docMk/>
            <pc:sldMk cId="1358520180" sldId="284"/>
            <ac:cxnSpMk id="27" creationId="{0AA4CB4C-47D9-0D4B-2631-F5E1ABB31B58}"/>
          </ac:cxnSpMkLst>
        </pc:cxnChg>
        <pc:cxnChg chg="mod">
          <ac:chgData name="Nneka Obi" userId="f10b7aa46fffa98a" providerId="LiveId" clId="{5E38F4E4-9B91-4DDB-851A-023D2FE087E7}" dt="2025-05-08T06:18:59.567" v="1408" actId="208"/>
          <ac:cxnSpMkLst>
            <pc:docMk/>
            <pc:sldMk cId="1358520180" sldId="284"/>
            <ac:cxnSpMk id="30" creationId="{645854D6-D161-5B64-8BB6-CFBF8E393A9D}"/>
          </ac:cxnSpMkLst>
        </pc:cxnChg>
        <pc:cxnChg chg="mod">
          <ac:chgData name="Nneka Obi" userId="f10b7aa46fffa98a" providerId="LiveId" clId="{5E38F4E4-9B91-4DDB-851A-023D2FE087E7}" dt="2025-05-08T06:19:03.458" v="1409" actId="208"/>
          <ac:cxnSpMkLst>
            <pc:docMk/>
            <pc:sldMk cId="1358520180" sldId="284"/>
            <ac:cxnSpMk id="32" creationId="{A103F3E1-88C3-5997-FFA1-6CA30E92FDCD}"/>
          </ac:cxnSpMkLst>
        </pc:cxnChg>
        <pc:cxnChg chg="mod">
          <ac:chgData name="Nneka Obi" userId="f10b7aa46fffa98a" providerId="LiveId" clId="{5E38F4E4-9B91-4DDB-851A-023D2FE087E7}" dt="2025-05-08T06:19:07.432" v="1410" actId="208"/>
          <ac:cxnSpMkLst>
            <pc:docMk/>
            <pc:sldMk cId="1358520180" sldId="284"/>
            <ac:cxnSpMk id="33" creationId="{F6F59CAA-67D7-2740-498C-9514828BE380}"/>
          </ac:cxnSpMkLst>
        </pc:cxnChg>
        <pc:cxnChg chg="mod">
          <ac:chgData name="Nneka Obi" userId="f10b7aa46fffa98a" providerId="LiveId" clId="{5E38F4E4-9B91-4DDB-851A-023D2FE087E7}" dt="2025-05-08T06:19:12.181" v="1411" actId="208"/>
          <ac:cxnSpMkLst>
            <pc:docMk/>
            <pc:sldMk cId="1358520180" sldId="284"/>
            <ac:cxnSpMk id="34" creationId="{CE147056-DA7A-A148-2062-ACF93F3EE703}"/>
          </ac:cxnSpMkLst>
        </pc:cxnChg>
        <pc:cxnChg chg="mod">
          <ac:chgData name="Nneka Obi" userId="f10b7aa46fffa98a" providerId="LiveId" clId="{5E38F4E4-9B91-4DDB-851A-023D2FE087E7}" dt="2025-05-08T06:19:16.027" v="1412" actId="208"/>
          <ac:cxnSpMkLst>
            <pc:docMk/>
            <pc:sldMk cId="1358520180" sldId="284"/>
            <ac:cxnSpMk id="35" creationId="{BD4D8265-2249-155E-ABF1-74AA40A44D28}"/>
          </ac:cxnSpMkLst>
        </pc:cxnChg>
        <pc:cxnChg chg="add del mod">
          <ac:chgData name="Nneka Obi" userId="f10b7aa46fffa98a" providerId="LiveId" clId="{5E38F4E4-9B91-4DDB-851A-023D2FE087E7}" dt="2025-05-08T07:38:00.777" v="2774" actId="11529"/>
          <ac:cxnSpMkLst>
            <pc:docMk/>
            <pc:sldMk cId="1358520180" sldId="284"/>
            <ac:cxnSpMk id="38" creationId="{7CEF643A-7959-069F-0893-7F9793D98453}"/>
          </ac:cxnSpMkLst>
        </pc:cxnChg>
      </pc:sldChg>
      <pc:sldChg chg="addSp delSp modSp add mod ord">
        <pc:chgData name="Nneka Obi" userId="f10b7aa46fffa98a" providerId="LiveId" clId="{5E38F4E4-9B91-4DDB-851A-023D2FE087E7}" dt="2025-05-08T07:50:25.923" v="2946" actId="20577"/>
        <pc:sldMkLst>
          <pc:docMk/>
          <pc:sldMk cId="3477342012" sldId="285"/>
        </pc:sldMkLst>
        <pc:spChg chg="mod">
          <ac:chgData name="Nneka Obi" userId="f10b7aa46fffa98a" providerId="LiveId" clId="{5E38F4E4-9B91-4DDB-851A-023D2FE087E7}" dt="2025-05-08T07:49:37.360" v="2936" actId="1076"/>
          <ac:spMkLst>
            <pc:docMk/>
            <pc:sldMk cId="3477342012" sldId="285"/>
            <ac:spMk id="2" creationId="{5FC655B3-81B0-1366-DAD1-443ABAFA8F9D}"/>
          </ac:spMkLst>
        </pc:spChg>
        <pc:spChg chg="add del mod">
          <ac:chgData name="Nneka Obi" userId="f10b7aa46fffa98a" providerId="LiveId" clId="{5E38F4E4-9B91-4DDB-851A-023D2FE087E7}" dt="2025-05-08T06:23:56.811" v="1434" actId="22"/>
          <ac:spMkLst>
            <pc:docMk/>
            <pc:sldMk cId="3477342012" sldId="285"/>
            <ac:spMk id="4" creationId="{DE9CAC77-FCBA-3527-1651-7229A214B97A}"/>
          </ac:spMkLst>
        </pc:spChg>
        <pc:spChg chg="mod">
          <ac:chgData name="Nneka Obi" userId="f10b7aa46fffa98a" providerId="LiveId" clId="{5E38F4E4-9B91-4DDB-851A-023D2FE087E7}" dt="2025-05-08T07:50:25.923" v="2946" actId="20577"/>
          <ac:spMkLst>
            <pc:docMk/>
            <pc:sldMk cId="3477342012" sldId="285"/>
            <ac:spMk id="7" creationId="{1341787E-4227-8F64-A426-114F896A7C93}"/>
          </ac:spMkLst>
        </pc:spChg>
        <pc:spChg chg="add del mod">
          <ac:chgData name="Nneka Obi" userId="f10b7aa46fffa98a" providerId="LiveId" clId="{5E38F4E4-9B91-4DDB-851A-023D2FE087E7}" dt="2025-05-08T06:27:07.175" v="1442" actId="931"/>
          <ac:spMkLst>
            <pc:docMk/>
            <pc:sldMk cId="3477342012" sldId="285"/>
            <ac:spMk id="11" creationId="{8D219F88-33CA-9C4D-59A5-309498592747}"/>
          </ac:spMkLst>
        </pc:spChg>
        <pc:picChg chg="del">
          <ac:chgData name="Nneka Obi" userId="f10b7aa46fffa98a" providerId="LiveId" clId="{5E38F4E4-9B91-4DDB-851A-023D2FE087E7}" dt="2025-05-08T06:23:51.303" v="1433" actId="478"/>
          <ac:picMkLst>
            <pc:docMk/>
            <pc:sldMk cId="3477342012" sldId="285"/>
            <ac:picMk id="5" creationId="{7366B2B9-45C6-82A8-AB63-6FD0B06BF291}"/>
          </ac:picMkLst>
        </pc:picChg>
        <pc:picChg chg="add del mod ord">
          <ac:chgData name="Nneka Obi" userId="f10b7aa46fffa98a" providerId="LiveId" clId="{5E38F4E4-9B91-4DDB-851A-023D2FE087E7}" dt="2025-05-08T06:24:17.459" v="1435" actId="478"/>
          <ac:picMkLst>
            <pc:docMk/>
            <pc:sldMk cId="3477342012" sldId="285"/>
            <ac:picMk id="9" creationId="{DD95DAFD-F024-F55C-E148-C02155CD2E0A}"/>
          </ac:picMkLst>
        </pc:picChg>
        <pc:picChg chg="add del mod">
          <ac:chgData name="Nneka Obi" userId="f10b7aa46fffa98a" providerId="LiveId" clId="{5E38F4E4-9B91-4DDB-851A-023D2FE087E7}" dt="2025-05-08T06:26:53.574" v="1441" actId="478"/>
          <ac:picMkLst>
            <pc:docMk/>
            <pc:sldMk cId="3477342012" sldId="285"/>
            <ac:picMk id="13" creationId="{29E02F06-8AB1-3BF0-3327-4A2E20A5B69A}"/>
          </ac:picMkLst>
        </pc:picChg>
        <pc:picChg chg="add mod">
          <ac:chgData name="Nneka Obi" userId="f10b7aa46fffa98a" providerId="LiveId" clId="{5E38F4E4-9B91-4DDB-851A-023D2FE087E7}" dt="2025-05-08T07:49:47.328" v="2939" actId="1035"/>
          <ac:picMkLst>
            <pc:docMk/>
            <pc:sldMk cId="3477342012" sldId="285"/>
            <ac:picMk id="15" creationId="{D9821350-6077-230D-0FD8-B24DA93E50A5}"/>
          </ac:picMkLst>
        </pc:picChg>
        <pc:picChg chg="add mod">
          <ac:chgData name="Nneka Obi" userId="f10b7aa46fffa98a" providerId="LiveId" clId="{5E38F4E4-9B91-4DDB-851A-023D2FE087E7}" dt="2025-05-08T07:41:43.258" v="2816" actId="1038"/>
          <ac:picMkLst>
            <pc:docMk/>
            <pc:sldMk cId="3477342012" sldId="285"/>
            <ac:picMk id="16" creationId="{665A93CB-1773-B5BF-45A6-8C9F42E1D909}"/>
          </ac:picMkLst>
        </pc:picChg>
      </pc:sldChg>
      <pc:sldChg chg="addSp delSp modSp add mod ord">
        <pc:chgData name="Nneka Obi" userId="f10b7aa46fffa98a" providerId="LiveId" clId="{5E38F4E4-9B91-4DDB-851A-023D2FE087E7}" dt="2025-05-08T07:53:56.087" v="2999" actId="1038"/>
        <pc:sldMkLst>
          <pc:docMk/>
          <pc:sldMk cId="3783124113" sldId="286"/>
        </pc:sldMkLst>
        <pc:spChg chg="mod">
          <ac:chgData name="Nneka Obi" userId="f10b7aa46fffa98a" providerId="LiveId" clId="{5E38F4E4-9B91-4DDB-851A-023D2FE087E7}" dt="2025-05-08T06:34:31.083" v="1746" actId="20577"/>
          <ac:spMkLst>
            <pc:docMk/>
            <pc:sldMk cId="3783124113" sldId="286"/>
            <ac:spMk id="2" creationId="{85A5AD2C-BA9B-C4C1-1694-BB693DB8F068}"/>
          </ac:spMkLst>
        </pc:spChg>
        <pc:spChg chg="add mod">
          <ac:chgData name="Nneka Obi" userId="f10b7aa46fffa98a" providerId="LiveId" clId="{5E38F4E4-9B91-4DDB-851A-023D2FE087E7}" dt="2025-05-08T06:42:03.482" v="1820" actId="1036"/>
          <ac:spMkLst>
            <pc:docMk/>
            <pc:sldMk cId="3783124113" sldId="286"/>
            <ac:spMk id="3" creationId="{7CD72AEC-5258-9542-6DCF-B4296E2471F1}"/>
          </ac:spMkLst>
        </pc:spChg>
        <pc:spChg chg="add mod">
          <ac:chgData name="Nneka Obi" userId="f10b7aa46fffa98a" providerId="LiveId" clId="{5E38F4E4-9B91-4DDB-851A-023D2FE087E7}" dt="2025-05-08T06:42:03.482" v="1820" actId="1036"/>
          <ac:spMkLst>
            <pc:docMk/>
            <pc:sldMk cId="3783124113" sldId="286"/>
            <ac:spMk id="5" creationId="{848ACCEC-D964-A6AB-FC24-675AE1437A93}"/>
          </ac:spMkLst>
        </pc:spChg>
        <pc:spChg chg="mod">
          <ac:chgData name="Nneka Obi" userId="f10b7aa46fffa98a" providerId="LiveId" clId="{5E38F4E4-9B91-4DDB-851A-023D2FE087E7}" dt="2025-05-08T06:42:03.482" v="1820" actId="1036"/>
          <ac:spMkLst>
            <pc:docMk/>
            <pc:sldMk cId="3783124113" sldId="286"/>
            <ac:spMk id="11" creationId="{75DCC25E-6E6F-9DCE-7EC1-A98271E1C20D}"/>
          </ac:spMkLst>
        </pc:spChg>
        <pc:spChg chg="mod">
          <ac:chgData name="Nneka Obi" userId="f10b7aa46fffa98a" providerId="LiveId" clId="{5E38F4E4-9B91-4DDB-851A-023D2FE087E7}" dt="2025-05-08T06:42:03.482" v="1820" actId="1036"/>
          <ac:spMkLst>
            <pc:docMk/>
            <pc:sldMk cId="3783124113" sldId="286"/>
            <ac:spMk id="12" creationId="{C9F44492-DA6C-B325-F96F-EB3D2FB8CC94}"/>
          </ac:spMkLst>
        </pc:spChg>
        <pc:spChg chg="mod">
          <ac:chgData name="Nneka Obi" userId="f10b7aa46fffa98a" providerId="LiveId" clId="{5E38F4E4-9B91-4DDB-851A-023D2FE087E7}" dt="2025-05-08T06:42:03.482" v="1820" actId="1036"/>
          <ac:spMkLst>
            <pc:docMk/>
            <pc:sldMk cId="3783124113" sldId="286"/>
            <ac:spMk id="13" creationId="{334820D0-9359-464B-7120-99A367738FFF}"/>
          </ac:spMkLst>
        </pc:spChg>
        <pc:spChg chg="mod">
          <ac:chgData name="Nneka Obi" userId="f10b7aa46fffa98a" providerId="LiveId" clId="{5E38F4E4-9B91-4DDB-851A-023D2FE087E7}" dt="2025-05-08T06:42:03.482" v="1820" actId="1036"/>
          <ac:spMkLst>
            <pc:docMk/>
            <pc:sldMk cId="3783124113" sldId="286"/>
            <ac:spMk id="14" creationId="{A88F37C0-F9F3-A2CD-8BB5-4A369C7E331A}"/>
          </ac:spMkLst>
        </pc:spChg>
        <pc:spChg chg="mod">
          <ac:chgData name="Nneka Obi" userId="f10b7aa46fffa98a" providerId="LiveId" clId="{5E38F4E4-9B91-4DDB-851A-023D2FE087E7}" dt="2025-05-08T06:42:03.482" v="1820" actId="1036"/>
          <ac:spMkLst>
            <pc:docMk/>
            <pc:sldMk cId="3783124113" sldId="286"/>
            <ac:spMk id="15" creationId="{E3F127BB-3BA1-297E-C2A5-813581253685}"/>
          </ac:spMkLst>
        </pc:spChg>
        <pc:spChg chg="del">
          <ac:chgData name="Nneka Obi" userId="f10b7aa46fffa98a" providerId="LiveId" clId="{5E38F4E4-9B91-4DDB-851A-023D2FE087E7}" dt="2025-05-08T06:40:58.792" v="1808" actId="478"/>
          <ac:spMkLst>
            <pc:docMk/>
            <pc:sldMk cId="3783124113" sldId="286"/>
            <ac:spMk id="16" creationId="{56471D45-48DA-01DC-228D-FE3AB95A1DFC}"/>
          </ac:spMkLst>
        </pc:spChg>
        <pc:spChg chg="del">
          <ac:chgData name="Nneka Obi" userId="f10b7aa46fffa98a" providerId="LiveId" clId="{5E38F4E4-9B91-4DDB-851A-023D2FE087E7}" dt="2025-05-08T06:40:58.792" v="1808" actId="478"/>
          <ac:spMkLst>
            <pc:docMk/>
            <pc:sldMk cId="3783124113" sldId="286"/>
            <ac:spMk id="17" creationId="{CA11C670-49DA-14BE-CE5D-A0E788C410AD}"/>
          </ac:spMkLst>
        </pc:spChg>
        <pc:spChg chg="del">
          <ac:chgData name="Nneka Obi" userId="f10b7aa46fffa98a" providerId="LiveId" clId="{5E38F4E4-9B91-4DDB-851A-023D2FE087E7}" dt="2025-05-08T06:40:58.792" v="1808" actId="478"/>
          <ac:spMkLst>
            <pc:docMk/>
            <pc:sldMk cId="3783124113" sldId="286"/>
            <ac:spMk id="18" creationId="{6D47328E-7613-1691-CF53-390625860564}"/>
          </ac:spMkLst>
        </pc:spChg>
        <pc:spChg chg="del">
          <ac:chgData name="Nneka Obi" userId="f10b7aa46fffa98a" providerId="LiveId" clId="{5E38F4E4-9B91-4DDB-851A-023D2FE087E7}" dt="2025-05-08T06:40:58.792" v="1808" actId="478"/>
          <ac:spMkLst>
            <pc:docMk/>
            <pc:sldMk cId="3783124113" sldId="286"/>
            <ac:spMk id="19" creationId="{87848E6C-0737-E162-C1AF-98A0D24A5D71}"/>
          </ac:spMkLst>
        </pc:spChg>
        <pc:grpChg chg="del">
          <ac:chgData name="Nneka Obi" userId="f10b7aa46fffa98a" providerId="LiveId" clId="{5E38F4E4-9B91-4DDB-851A-023D2FE087E7}" dt="2025-05-08T06:40:58.792" v="1808" actId="478"/>
          <ac:grpSpMkLst>
            <pc:docMk/>
            <pc:sldMk cId="3783124113" sldId="286"/>
            <ac:grpSpMk id="20" creationId="{C8BEDD36-FDEC-2F3A-2A47-61EDCC15417E}"/>
          </ac:grpSpMkLst>
        </pc:grpChg>
        <pc:grpChg chg="del">
          <ac:chgData name="Nneka Obi" userId="f10b7aa46fffa98a" providerId="LiveId" clId="{5E38F4E4-9B91-4DDB-851A-023D2FE087E7}" dt="2025-05-08T06:40:58.792" v="1808" actId="478"/>
          <ac:grpSpMkLst>
            <pc:docMk/>
            <pc:sldMk cId="3783124113" sldId="286"/>
            <ac:grpSpMk id="23" creationId="{5424B289-D723-DDF5-664C-6DC8E264FD36}"/>
          </ac:grpSpMkLst>
        </pc:grpChg>
        <pc:grpChg chg="del">
          <ac:chgData name="Nneka Obi" userId="f10b7aa46fffa98a" providerId="LiveId" clId="{5E38F4E4-9B91-4DDB-851A-023D2FE087E7}" dt="2025-05-08T06:40:58.792" v="1808" actId="478"/>
          <ac:grpSpMkLst>
            <pc:docMk/>
            <pc:sldMk cId="3783124113" sldId="286"/>
            <ac:grpSpMk id="26" creationId="{D1187F99-947E-B949-789E-8D38EDDC2C85}"/>
          </ac:grpSpMkLst>
        </pc:grpChg>
        <pc:grpChg chg="del">
          <ac:chgData name="Nneka Obi" userId="f10b7aa46fffa98a" providerId="LiveId" clId="{5E38F4E4-9B91-4DDB-851A-023D2FE087E7}" dt="2025-05-08T06:40:58.792" v="1808" actId="478"/>
          <ac:grpSpMkLst>
            <pc:docMk/>
            <pc:sldMk cId="3783124113" sldId="286"/>
            <ac:grpSpMk id="29" creationId="{8DA897AB-7EE3-DD03-DA67-250FCDDC8924}"/>
          </ac:grpSpMkLst>
        </pc:grpChg>
        <pc:picChg chg="mod">
          <ac:chgData name="Nneka Obi" userId="f10b7aa46fffa98a" providerId="LiveId" clId="{5E38F4E4-9B91-4DDB-851A-023D2FE087E7}" dt="2025-05-08T07:53:56.087" v="2999" actId="1038"/>
          <ac:picMkLst>
            <pc:docMk/>
            <pc:sldMk cId="3783124113" sldId="286"/>
            <ac:picMk id="4" creationId="{50CE5DD3-1537-976B-9A5B-09D4642038B3}"/>
          </ac:picMkLst>
        </pc:picChg>
        <pc:cxnChg chg="del">
          <ac:chgData name="Nneka Obi" userId="f10b7aa46fffa98a" providerId="LiveId" clId="{5E38F4E4-9B91-4DDB-851A-023D2FE087E7}" dt="2025-05-08T06:40:58.792" v="1808" actId="478"/>
          <ac:cxnSpMkLst>
            <pc:docMk/>
            <pc:sldMk cId="3783124113" sldId="286"/>
            <ac:cxnSpMk id="34" creationId="{057807F9-F7C4-241F-0026-B4808D5CAA07}"/>
          </ac:cxnSpMkLst>
        </pc:cxnChg>
        <pc:cxnChg chg="del">
          <ac:chgData name="Nneka Obi" userId="f10b7aa46fffa98a" providerId="LiveId" clId="{5E38F4E4-9B91-4DDB-851A-023D2FE087E7}" dt="2025-05-08T06:40:58.792" v="1808" actId="478"/>
          <ac:cxnSpMkLst>
            <pc:docMk/>
            <pc:sldMk cId="3783124113" sldId="286"/>
            <ac:cxnSpMk id="35" creationId="{E45BD7D3-8BD9-C8B5-765E-70FFB9C5FA1F}"/>
          </ac:cxnSpMkLst>
        </pc:cxnChg>
      </pc:sldChg>
      <pc:sldChg chg="addSp delSp modSp add mod">
        <pc:chgData name="Nneka Obi" userId="f10b7aa46fffa98a" providerId="LiveId" clId="{5E38F4E4-9B91-4DDB-851A-023D2FE087E7}" dt="2025-05-08T07:56:19.916" v="3008" actId="1076"/>
        <pc:sldMkLst>
          <pc:docMk/>
          <pc:sldMk cId="1846856216" sldId="287"/>
        </pc:sldMkLst>
        <pc:spChg chg="mod">
          <ac:chgData name="Nneka Obi" userId="f10b7aa46fffa98a" providerId="LiveId" clId="{5E38F4E4-9B91-4DDB-851A-023D2FE087E7}" dt="2025-05-08T07:56:19.916" v="3008" actId="1076"/>
          <ac:spMkLst>
            <pc:docMk/>
            <pc:sldMk cId="1846856216" sldId="287"/>
            <ac:spMk id="2" creationId="{35208C5A-60E2-7F0E-507E-26D8996680D9}"/>
          </ac:spMkLst>
        </pc:spChg>
        <pc:spChg chg="add del mod">
          <ac:chgData name="Nneka Obi" userId="f10b7aa46fffa98a" providerId="LiveId" clId="{5E38F4E4-9B91-4DDB-851A-023D2FE087E7}" dt="2025-05-08T06:49:41.144" v="1824" actId="22"/>
          <ac:spMkLst>
            <pc:docMk/>
            <pc:sldMk cId="1846856216" sldId="287"/>
            <ac:spMk id="4" creationId="{BE6C12D7-4EE7-4B7C-606C-4FD674B1EEF1}"/>
          </ac:spMkLst>
        </pc:spChg>
        <pc:spChg chg="mod">
          <ac:chgData name="Nneka Obi" userId="f10b7aa46fffa98a" providerId="LiveId" clId="{5E38F4E4-9B91-4DDB-851A-023D2FE087E7}" dt="2025-05-08T06:52:43.986" v="1884" actId="255"/>
          <ac:spMkLst>
            <pc:docMk/>
            <pc:sldMk cId="1846856216" sldId="287"/>
            <ac:spMk id="7" creationId="{29C4C141-E8F6-ABFD-D18B-23DCAA0A253E}"/>
          </ac:spMkLst>
        </pc:spChg>
        <pc:spChg chg="add del mod">
          <ac:chgData name="Nneka Obi" userId="f10b7aa46fffa98a" providerId="LiveId" clId="{5E38F4E4-9B91-4DDB-851A-023D2FE087E7}" dt="2025-05-08T06:50:24.584" v="1826" actId="931"/>
          <ac:spMkLst>
            <pc:docMk/>
            <pc:sldMk cId="1846856216" sldId="287"/>
            <ac:spMk id="10" creationId="{226E1D80-618B-3DE3-75D3-921FCB83AD39}"/>
          </ac:spMkLst>
        </pc:spChg>
        <pc:picChg chg="add del mod ord">
          <ac:chgData name="Nneka Obi" userId="f10b7aa46fffa98a" providerId="LiveId" clId="{5E38F4E4-9B91-4DDB-851A-023D2FE087E7}" dt="2025-05-08T06:50:11.623" v="1825" actId="478"/>
          <ac:picMkLst>
            <pc:docMk/>
            <pc:sldMk cId="1846856216" sldId="287"/>
            <ac:picMk id="8" creationId="{E58B33B4-9830-2A66-E2E2-67FB85A3E656}"/>
          </ac:picMkLst>
        </pc:picChg>
        <pc:picChg chg="add mod">
          <ac:chgData name="Nneka Obi" userId="f10b7aa46fffa98a" providerId="LiveId" clId="{5E38F4E4-9B91-4DDB-851A-023D2FE087E7}" dt="2025-05-08T06:50:33.221" v="1829" actId="14100"/>
          <ac:picMkLst>
            <pc:docMk/>
            <pc:sldMk cId="1846856216" sldId="287"/>
            <ac:picMk id="12" creationId="{055F4E3F-276D-51DE-3F98-3A34DB1AC5AB}"/>
          </ac:picMkLst>
        </pc:picChg>
        <pc:picChg chg="add mod">
          <ac:chgData name="Nneka Obi" userId="f10b7aa46fffa98a" providerId="LiveId" clId="{5E38F4E4-9B91-4DDB-851A-023D2FE087E7}" dt="2025-05-08T06:58:30.181" v="2065" actId="1035"/>
          <ac:picMkLst>
            <pc:docMk/>
            <pc:sldMk cId="1846856216" sldId="287"/>
            <ac:picMk id="13" creationId="{4AFF1E51-DC08-663A-C5BB-65097819FFF0}"/>
          </ac:picMkLst>
        </pc:picChg>
        <pc:picChg chg="del">
          <ac:chgData name="Nneka Obi" userId="f10b7aa46fffa98a" providerId="LiveId" clId="{5E38F4E4-9B91-4DDB-851A-023D2FE087E7}" dt="2025-05-08T06:49:29.567" v="1823" actId="478"/>
          <ac:picMkLst>
            <pc:docMk/>
            <pc:sldMk cId="1846856216" sldId="287"/>
            <ac:picMk id="15" creationId="{B9BA146B-F52C-D36A-36BE-312F4EF2D373}"/>
          </ac:picMkLst>
        </pc:picChg>
      </pc:sldChg>
      <pc:sldChg chg="addSp delSp modSp add mod">
        <pc:chgData name="Nneka Obi" userId="f10b7aa46fffa98a" providerId="LiveId" clId="{5E38F4E4-9B91-4DDB-851A-023D2FE087E7}" dt="2025-05-08T07:55:58.266" v="3006" actId="20577"/>
        <pc:sldMkLst>
          <pc:docMk/>
          <pc:sldMk cId="4196239745" sldId="288"/>
        </pc:sldMkLst>
        <pc:spChg chg="mod">
          <ac:chgData name="Nneka Obi" userId="f10b7aa46fffa98a" providerId="LiveId" clId="{5E38F4E4-9B91-4DDB-851A-023D2FE087E7}" dt="2025-05-08T07:55:58.266" v="3006" actId="20577"/>
          <ac:spMkLst>
            <pc:docMk/>
            <pc:sldMk cId="4196239745" sldId="288"/>
            <ac:spMk id="2" creationId="{95567C83-BAF4-6615-B186-7BD231C8AADD}"/>
          </ac:spMkLst>
        </pc:spChg>
        <pc:spChg chg="add del mod">
          <ac:chgData name="Nneka Obi" userId="f10b7aa46fffa98a" providerId="LiveId" clId="{5E38F4E4-9B91-4DDB-851A-023D2FE087E7}" dt="2025-05-08T06:55:13.194" v="1921" actId="931"/>
          <ac:spMkLst>
            <pc:docMk/>
            <pc:sldMk cId="4196239745" sldId="288"/>
            <ac:spMk id="4" creationId="{FEBDB72D-CC54-CC14-6ECF-92FA553FA303}"/>
          </ac:spMkLst>
        </pc:spChg>
        <pc:spChg chg="mod">
          <ac:chgData name="Nneka Obi" userId="f10b7aa46fffa98a" providerId="LiveId" clId="{5E38F4E4-9B91-4DDB-851A-023D2FE087E7}" dt="2025-05-08T06:59:04.477" v="2080" actId="1036"/>
          <ac:spMkLst>
            <pc:docMk/>
            <pc:sldMk cId="4196239745" sldId="288"/>
            <ac:spMk id="7" creationId="{2093D2AF-8F71-BBB9-3B0B-F1A58215C247}"/>
          </ac:spMkLst>
        </pc:spChg>
        <pc:picChg chg="add mod">
          <ac:chgData name="Nneka Obi" userId="f10b7aa46fffa98a" providerId="LiveId" clId="{5E38F4E4-9B91-4DDB-851A-023D2FE087E7}" dt="2025-05-08T06:55:20.804" v="1924" actId="14100"/>
          <ac:picMkLst>
            <pc:docMk/>
            <pc:sldMk cId="4196239745" sldId="288"/>
            <ac:picMk id="8" creationId="{B0375B7C-6A57-355F-B901-F33B11950589}"/>
          </ac:picMkLst>
        </pc:picChg>
        <pc:picChg chg="add mod">
          <ac:chgData name="Nneka Obi" userId="f10b7aa46fffa98a" providerId="LiveId" clId="{5E38F4E4-9B91-4DDB-851A-023D2FE087E7}" dt="2025-05-08T06:58:48.030" v="2075" actId="1038"/>
          <ac:picMkLst>
            <pc:docMk/>
            <pc:sldMk cId="4196239745" sldId="288"/>
            <ac:picMk id="9" creationId="{BA2D33F8-EC77-81ED-DCE0-8B9C0C53C3B2}"/>
          </ac:picMkLst>
        </pc:picChg>
        <pc:picChg chg="del">
          <ac:chgData name="Nneka Obi" userId="f10b7aa46fffa98a" providerId="LiveId" clId="{5E38F4E4-9B91-4DDB-851A-023D2FE087E7}" dt="2025-05-08T06:54:59.438" v="1920" actId="478"/>
          <ac:picMkLst>
            <pc:docMk/>
            <pc:sldMk cId="4196239745" sldId="288"/>
            <ac:picMk id="12" creationId="{57B40AD8-26B6-4E2B-B83B-7085860A8D67}"/>
          </ac:picMkLst>
        </pc:picChg>
      </pc:sldChg>
      <pc:sldChg chg="addSp delSp modSp add mod">
        <pc:chgData name="Nneka Obi" userId="f10b7aa46fffa98a" providerId="LiveId" clId="{5E38F4E4-9B91-4DDB-851A-023D2FE087E7}" dt="2025-05-08T07:56:03.117" v="3007" actId="20577"/>
        <pc:sldMkLst>
          <pc:docMk/>
          <pc:sldMk cId="2335279507" sldId="289"/>
        </pc:sldMkLst>
        <pc:spChg chg="mod">
          <ac:chgData name="Nneka Obi" userId="f10b7aa46fffa98a" providerId="LiveId" clId="{5E38F4E4-9B91-4DDB-851A-023D2FE087E7}" dt="2025-05-08T07:56:03.117" v="3007" actId="20577"/>
          <ac:spMkLst>
            <pc:docMk/>
            <pc:sldMk cId="2335279507" sldId="289"/>
            <ac:spMk id="2" creationId="{0AFA48C5-8118-F36E-D2AB-F0B62C5F1843}"/>
          </ac:spMkLst>
        </pc:spChg>
        <pc:spChg chg="add del mod">
          <ac:chgData name="Nneka Obi" userId="f10b7aa46fffa98a" providerId="LiveId" clId="{5E38F4E4-9B91-4DDB-851A-023D2FE087E7}" dt="2025-05-08T07:01:05.679" v="2089" actId="931"/>
          <ac:spMkLst>
            <pc:docMk/>
            <pc:sldMk cId="2335279507" sldId="289"/>
            <ac:spMk id="5" creationId="{C8CB4A3E-7D68-6839-BE4F-77805522A1DF}"/>
          </ac:spMkLst>
        </pc:spChg>
        <pc:spChg chg="mod">
          <ac:chgData name="Nneka Obi" userId="f10b7aa46fffa98a" providerId="LiveId" clId="{5E38F4E4-9B91-4DDB-851A-023D2FE087E7}" dt="2025-05-08T07:04:18.340" v="2124" actId="14100"/>
          <ac:spMkLst>
            <pc:docMk/>
            <pc:sldMk cId="2335279507" sldId="289"/>
            <ac:spMk id="7" creationId="{B7C2F534-DAB2-DF3A-0EA8-2B0828861315}"/>
          </ac:spMkLst>
        </pc:spChg>
        <pc:picChg chg="add mod">
          <ac:chgData name="Nneka Obi" userId="f10b7aa46fffa98a" providerId="LiveId" clId="{5E38F4E4-9B91-4DDB-851A-023D2FE087E7}" dt="2025-05-08T07:54:06.582" v="3003" actId="1036"/>
          <ac:picMkLst>
            <pc:docMk/>
            <pc:sldMk cId="2335279507" sldId="289"/>
            <ac:picMk id="3" creationId="{28FFC7AA-74FE-80B2-1625-4D40656C505D}"/>
          </ac:picMkLst>
        </pc:picChg>
        <pc:picChg chg="del">
          <ac:chgData name="Nneka Obi" userId="f10b7aa46fffa98a" providerId="LiveId" clId="{5E38F4E4-9B91-4DDB-851A-023D2FE087E7}" dt="2025-05-08T06:59:42.497" v="2088" actId="478"/>
          <ac:picMkLst>
            <pc:docMk/>
            <pc:sldMk cId="2335279507" sldId="289"/>
            <ac:picMk id="8" creationId="{E6D3D691-150E-BFF1-BBB4-40FCD5EC04A4}"/>
          </ac:picMkLst>
        </pc:picChg>
        <pc:picChg chg="add mod">
          <ac:chgData name="Nneka Obi" userId="f10b7aa46fffa98a" providerId="LiveId" clId="{5E38F4E4-9B91-4DDB-851A-023D2FE087E7}" dt="2025-05-08T07:01:14.473" v="2091" actId="14100"/>
          <ac:picMkLst>
            <pc:docMk/>
            <pc:sldMk cId="2335279507" sldId="289"/>
            <ac:picMk id="10" creationId="{3CFF538A-9BED-7700-C989-CA90B5BFE0A0}"/>
          </ac:picMkLst>
        </pc:picChg>
      </pc:sldChg>
      <pc:sldChg chg="addSp delSp modSp add mod">
        <pc:chgData name="Nneka Obi" userId="f10b7aa46fffa98a" providerId="LiveId" clId="{5E38F4E4-9B91-4DDB-851A-023D2FE087E7}" dt="2025-05-08T07:51:41.228" v="2954" actId="1076"/>
        <pc:sldMkLst>
          <pc:docMk/>
          <pc:sldMk cId="3540121024" sldId="290"/>
        </pc:sldMkLst>
        <pc:spChg chg="mod">
          <ac:chgData name="Nneka Obi" userId="f10b7aa46fffa98a" providerId="LiveId" clId="{5E38F4E4-9B91-4DDB-851A-023D2FE087E7}" dt="2025-05-08T07:26:42.396" v="2561" actId="1035"/>
          <ac:spMkLst>
            <pc:docMk/>
            <pc:sldMk cId="3540121024" sldId="290"/>
            <ac:spMk id="2" creationId="{9C443F08-6C91-6AE9-D4C6-07A46288E365}"/>
          </ac:spMkLst>
        </pc:spChg>
        <pc:spChg chg="add del mod">
          <ac:chgData name="Nneka Obi" userId="f10b7aa46fffa98a" providerId="LiveId" clId="{5E38F4E4-9B91-4DDB-851A-023D2FE087E7}" dt="2025-05-08T07:19:28.705" v="2141"/>
          <ac:spMkLst>
            <pc:docMk/>
            <pc:sldMk cId="3540121024" sldId="290"/>
            <ac:spMk id="4" creationId="{17145F72-F999-5B63-070A-FBD664B3CB6B}"/>
          </ac:spMkLst>
        </pc:spChg>
        <pc:spChg chg="mod">
          <ac:chgData name="Nneka Obi" userId="f10b7aa46fffa98a" providerId="LiveId" clId="{5E38F4E4-9B91-4DDB-851A-023D2FE087E7}" dt="2025-05-08T07:51:41.228" v="2954" actId="1076"/>
          <ac:spMkLst>
            <pc:docMk/>
            <pc:sldMk cId="3540121024" sldId="290"/>
            <ac:spMk id="7" creationId="{3508C00C-B987-C6B5-0A0C-F0FA4972E07E}"/>
          </ac:spMkLst>
        </pc:spChg>
        <pc:spChg chg="add del mod">
          <ac:chgData name="Nneka Obi" userId="f10b7aa46fffa98a" providerId="LiveId" clId="{5E38F4E4-9B91-4DDB-851A-023D2FE087E7}" dt="2025-05-08T07:21:08.475" v="2148" actId="22"/>
          <ac:spMkLst>
            <pc:docMk/>
            <pc:sldMk cId="3540121024" sldId="290"/>
            <ac:spMk id="11" creationId="{394DA27B-256E-A524-85A0-86E1A9BD8E48}"/>
          </ac:spMkLst>
        </pc:spChg>
        <pc:picChg chg="add mod">
          <ac:chgData name="Nneka Obi" userId="f10b7aa46fffa98a" providerId="LiveId" clId="{5E38F4E4-9B91-4DDB-851A-023D2FE087E7}" dt="2025-05-08T07:08:38.379" v="2134" actId="931"/>
          <ac:picMkLst>
            <pc:docMk/>
            <pc:sldMk cId="3540121024" sldId="290"/>
            <ac:picMk id="8" creationId="{BB55E8C9-3F7E-A3E2-35AC-76C08D9CC4EB}"/>
          </ac:picMkLst>
        </pc:picChg>
        <pc:picChg chg="add del mod">
          <ac:chgData name="Nneka Obi" userId="f10b7aa46fffa98a" providerId="LiveId" clId="{5E38F4E4-9B91-4DDB-851A-023D2FE087E7}" dt="2025-05-08T07:19:59.151" v="2142" actId="478"/>
          <ac:picMkLst>
            <pc:docMk/>
            <pc:sldMk cId="3540121024" sldId="290"/>
            <ac:picMk id="9" creationId="{C69BD2DE-4C12-C150-F377-7FFDA488E045}"/>
          </ac:picMkLst>
        </pc:picChg>
        <pc:picChg chg="add mod">
          <ac:chgData name="Nneka Obi" userId="f10b7aa46fffa98a" providerId="LiveId" clId="{5E38F4E4-9B91-4DDB-851A-023D2FE087E7}" dt="2025-05-08T07:20:21.134" v="2147" actId="931"/>
          <ac:picMkLst>
            <pc:docMk/>
            <pc:sldMk cId="3540121024" sldId="290"/>
            <ac:picMk id="13" creationId="{AC29DFC1-6E90-0122-611B-D8743E59D5EB}"/>
          </ac:picMkLst>
        </pc:picChg>
        <pc:picChg chg="del">
          <ac:chgData name="Nneka Obi" userId="f10b7aa46fffa98a" providerId="LiveId" clId="{5E38F4E4-9B91-4DDB-851A-023D2FE087E7}" dt="2025-05-08T07:08:06.133" v="2129" actId="478"/>
          <ac:picMkLst>
            <pc:docMk/>
            <pc:sldMk cId="3540121024" sldId="290"/>
            <ac:picMk id="15" creationId="{12DE5BFB-9210-C027-73CB-C108A71853CE}"/>
          </ac:picMkLst>
        </pc:picChg>
        <pc:picChg chg="add mod ord">
          <ac:chgData name="Nneka Obi" userId="f10b7aa46fffa98a" providerId="LiveId" clId="{5E38F4E4-9B91-4DDB-851A-023D2FE087E7}" dt="2025-05-08T07:21:17.505" v="2149" actId="14100"/>
          <ac:picMkLst>
            <pc:docMk/>
            <pc:sldMk cId="3540121024" sldId="290"/>
            <ac:picMk id="16" creationId="{32F21E84-8DA2-4A70-D2AA-4B5FF65345E7}"/>
          </ac:picMkLst>
        </pc:picChg>
        <pc:picChg chg="add mod">
          <ac:chgData name="Nneka Obi" userId="f10b7aa46fffa98a" providerId="LiveId" clId="{5E38F4E4-9B91-4DDB-851A-023D2FE087E7}" dt="2025-05-08T07:41:49.853" v="2819" actId="1038"/>
          <ac:picMkLst>
            <pc:docMk/>
            <pc:sldMk cId="3540121024" sldId="290"/>
            <ac:picMk id="17" creationId="{8F71ACDD-9FDB-3224-CE9F-A2EC938A3680}"/>
          </ac:picMkLst>
        </pc:picChg>
      </pc:sldChg>
      <pc:sldChg chg="addSp delSp modSp add mod ord">
        <pc:chgData name="Nneka Obi" userId="f10b7aa46fffa98a" providerId="LiveId" clId="{5E38F4E4-9B91-4DDB-851A-023D2FE087E7}" dt="2025-05-08T07:52:42.147" v="2979" actId="20577"/>
        <pc:sldMkLst>
          <pc:docMk/>
          <pc:sldMk cId="3655069632" sldId="291"/>
        </pc:sldMkLst>
        <pc:spChg chg="del mod">
          <ac:chgData name="Nneka Obi" userId="f10b7aa46fffa98a" providerId="LiveId" clId="{5E38F4E4-9B91-4DDB-851A-023D2FE087E7}" dt="2025-05-08T07:30:00.954" v="2604" actId="478"/>
          <ac:spMkLst>
            <pc:docMk/>
            <pc:sldMk cId="3655069632" sldId="291"/>
            <ac:spMk id="2" creationId="{F0F5C8A3-1110-1A9A-95C4-67B8CE7F8478}"/>
          </ac:spMkLst>
        </pc:spChg>
        <pc:spChg chg="del">
          <ac:chgData name="Nneka Obi" userId="f10b7aa46fffa98a" providerId="LiveId" clId="{5E38F4E4-9B91-4DDB-851A-023D2FE087E7}" dt="2025-05-08T07:30:08.278" v="2607" actId="478"/>
          <ac:spMkLst>
            <pc:docMk/>
            <pc:sldMk cId="3655069632" sldId="291"/>
            <ac:spMk id="3" creationId="{1DD902CA-08EF-F27A-4CD2-54646523003F}"/>
          </ac:spMkLst>
        </pc:spChg>
        <pc:spChg chg="del">
          <ac:chgData name="Nneka Obi" userId="f10b7aa46fffa98a" providerId="LiveId" clId="{5E38F4E4-9B91-4DDB-851A-023D2FE087E7}" dt="2025-05-08T07:30:08.278" v="2607" actId="478"/>
          <ac:spMkLst>
            <pc:docMk/>
            <pc:sldMk cId="3655069632" sldId="291"/>
            <ac:spMk id="5" creationId="{4967074A-5942-4D80-89DD-C7368BB8079F}"/>
          </ac:spMkLst>
        </pc:spChg>
        <pc:spChg chg="add del mod">
          <ac:chgData name="Nneka Obi" userId="f10b7aa46fffa98a" providerId="LiveId" clId="{5E38F4E4-9B91-4DDB-851A-023D2FE087E7}" dt="2025-05-08T07:30:04.117" v="2606" actId="478"/>
          <ac:spMkLst>
            <pc:docMk/>
            <pc:sldMk cId="3655069632" sldId="291"/>
            <ac:spMk id="7" creationId="{19E682E3-91EA-7FEB-65AE-89E2BB042F54}"/>
          </ac:spMkLst>
        </pc:spChg>
        <pc:spChg chg="add mod">
          <ac:chgData name="Nneka Obi" userId="f10b7aa46fffa98a" providerId="LiveId" clId="{5E38F4E4-9B91-4DDB-851A-023D2FE087E7}" dt="2025-05-08T07:52:42.147" v="2979" actId="20577"/>
          <ac:spMkLst>
            <pc:docMk/>
            <pc:sldMk cId="3655069632" sldId="291"/>
            <ac:spMk id="8" creationId="{38B94027-3714-1509-60F1-0C6575CB2912}"/>
          </ac:spMkLst>
        </pc:spChg>
        <pc:spChg chg="del">
          <ac:chgData name="Nneka Obi" userId="f10b7aa46fffa98a" providerId="LiveId" clId="{5E38F4E4-9B91-4DDB-851A-023D2FE087E7}" dt="2025-05-08T07:30:08.278" v="2607" actId="478"/>
          <ac:spMkLst>
            <pc:docMk/>
            <pc:sldMk cId="3655069632" sldId="291"/>
            <ac:spMk id="11" creationId="{69811B58-B14B-D53E-62E0-B56AA39212AE}"/>
          </ac:spMkLst>
        </pc:spChg>
        <pc:spChg chg="del">
          <ac:chgData name="Nneka Obi" userId="f10b7aa46fffa98a" providerId="LiveId" clId="{5E38F4E4-9B91-4DDB-851A-023D2FE087E7}" dt="2025-05-08T07:30:08.278" v="2607" actId="478"/>
          <ac:spMkLst>
            <pc:docMk/>
            <pc:sldMk cId="3655069632" sldId="291"/>
            <ac:spMk id="12" creationId="{BA9A9A9E-54DF-1B83-4AE4-2B9090059446}"/>
          </ac:spMkLst>
        </pc:spChg>
        <pc:spChg chg="del">
          <ac:chgData name="Nneka Obi" userId="f10b7aa46fffa98a" providerId="LiveId" clId="{5E38F4E4-9B91-4DDB-851A-023D2FE087E7}" dt="2025-05-08T07:30:08.278" v="2607" actId="478"/>
          <ac:spMkLst>
            <pc:docMk/>
            <pc:sldMk cId="3655069632" sldId="291"/>
            <ac:spMk id="13" creationId="{1EAF0EBB-F169-84A0-C059-EEDC5CAEA00B}"/>
          </ac:spMkLst>
        </pc:spChg>
        <pc:spChg chg="del">
          <ac:chgData name="Nneka Obi" userId="f10b7aa46fffa98a" providerId="LiveId" clId="{5E38F4E4-9B91-4DDB-851A-023D2FE087E7}" dt="2025-05-08T07:30:08.278" v="2607" actId="478"/>
          <ac:spMkLst>
            <pc:docMk/>
            <pc:sldMk cId="3655069632" sldId="291"/>
            <ac:spMk id="14" creationId="{0243B953-4EFC-E999-7DD1-4B37589F8848}"/>
          </ac:spMkLst>
        </pc:spChg>
        <pc:spChg chg="del">
          <ac:chgData name="Nneka Obi" userId="f10b7aa46fffa98a" providerId="LiveId" clId="{5E38F4E4-9B91-4DDB-851A-023D2FE087E7}" dt="2025-05-08T07:30:08.278" v="2607" actId="478"/>
          <ac:spMkLst>
            <pc:docMk/>
            <pc:sldMk cId="3655069632" sldId="291"/>
            <ac:spMk id="15" creationId="{120ECBC0-86A5-F0A3-D46C-B48AF9C82B7D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DE8356-FFDA-4E74-B804-79023C7DD259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CB32D8-F2D2-4D01-80A9-88F3B128A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8472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3DDCE7-616C-4285-A468-7301F171BC93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C1D8F7-2BDD-4C56-98AF-2E212EF349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619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38800" y="304801"/>
            <a:ext cx="5486400" cy="2514599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38800" y="2895600"/>
            <a:ext cx="5486400" cy="914400"/>
          </a:xfrm>
        </p:spPr>
        <p:txBody>
          <a:bodyPr/>
          <a:lstStyle>
            <a:lvl1pPr marL="0" indent="0" algn="l">
              <a:spcBef>
                <a:spcPts val="1200"/>
              </a:spcBef>
              <a:buNone/>
              <a:defRPr sz="2400">
                <a:solidFill>
                  <a:schemeClr val="bg2">
                    <a:lumMod val="25000"/>
                    <a:lumOff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0533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0" y="838200"/>
            <a:ext cx="3657600" cy="21336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0" y="0"/>
            <a:ext cx="7239000" cy="6858000"/>
          </a:xfrm>
          <a:solidFill>
            <a:schemeClr val="bg1"/>
          </a:solidFill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24801" y="3124200"/>
            <a:ext cx="3657600" cy="28956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>
          <a:xfrm>
            <a:off x="7239000" y="0"/>
            <a:ext cx="228600" cy="68580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115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2EC29-B8C5-4C7A-B6DA-418494D5CB21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43838-BFF5-400C-B067-3DF4A5F39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512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6400" y="365125"/>
            <a:ext cx="1828800" cy="56546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65125"/>
            <a:ext cx="8001000" cy="5654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2EC29-B8C5-4C7A-B6DA-418494D5CB21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43838-BFF5-400C-B067-3DF4A5F39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379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925CE-7E96-1F6B-0680-8E9CC0656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G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F4AADE-39D3-A11C-3A4E-89C83DC6F05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324E1D-CE1A-CA35-F682-49BFD8C46D2C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3762EC29-B8C5-4C7A-B6DA-418494D5CB21}" type="datetimeFigureOut">
              <a:rPr lang="en-US" smtClean="0"/>
              <a:pPr/>
              <a:t>5/8/2025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A04B1C-54D1-34DD-0BBF-17F4657AE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43838-BFF5-400C-B067-3DF4A5F395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181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2EC29-B8C5-4C7A-B6DA-418494D5CB21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43838-BFF5-400C-B067-3DF4A5F39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009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0450" y="1676401"/>
            <a:ext cx="10058400" cy="175260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0450" y="3581400"/>
            <a:ext cx="10058400" cy="1143000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2EC29-B8C5-4C7A-B6DA-418494D5CB21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43838-BFF5-400C-B067-3DF4A5F39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65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676401"/>
            <a:ext cx="484632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8880" y="1676401"/>
            <a:ext cx="484632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2EC29-B8C5-4C7A-B6DA-418494D5CB21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43838-BFF5-400C-B067-3DF4A5F39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256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681163"/>
            <a:ext cx="4846320" cy="823912"/>
          </a:xfrm>
        </p:spPr>
        <p:txBody>
          <a:bodyPr anchor="ctr"/>
          <a:lstStyle>
            <a:lvl1pPr marL="0" indent="0">
              <a:buNone/>
              <a:defRPr sz="2400" b="0">
                <a:solidFill>
                  <a:schemeClr val="bg2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6800" y="2505075"/>
            <a:ext cx="4846320" cy="3514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8880" y="1681163"/>
            <a:ext cx="4846320" cy="823912"/>
          </a:xfrm>
        </p:spPr>
        <p:txBody>
          <a:bodyPr anchor="ctr"/>
          <a:lstStyle>
            <a:lvl1pPr marL="0" indent="0">
              <a:buNone/>
              <a:defRPr sz="2400" b="0">
                <a:solidFill>
                  <a:schemeClr val="bg2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78880" y="2505075"/>
            <a:ext cx="4846320" cy="3514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2EC29-B8C5-4C7A-B6DA-418494D5CB21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43838-BFF5-400C-B067-3DF4A5F39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426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2EC29-B8C5-4C7A-B6DA-418494D5CB21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43838-BFF5-400C-B067-3DF4A5F39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30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2EC29-B8C5-4C7A-B6DA-418494D5CB21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43838-BFF5-400C-B067-3DF4A5F39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200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7467600" cy="68580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0" y="838200"/>
            <a:ext cx="3657600" cy="21336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838200"/>
            <a:ext cx="6172200" cy="518160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24802" y="3124200"/>
            <a:ext cx="3657600" cy="28956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79593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100584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676400"/>
            <a:ext cx="100584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0918" y="6392562"/>
            <a:ext cx="7082481" cy="1809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34400" y="6392562"/>
            <a:ext cx="1295400" cy="1809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2EC29-B8C5-4C7A-B6DA-418494D5CB21}" type="datetimeFigureOut">
              <a:rPr lang="en-US" smtClean="0"/>
              <a:pPr/>
              <a:t>5/8/2025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058400" y="6392562"/>
            <a:ext cx="1066800" cy="1809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043838-BFF5-400C-B067-3DF4A5F395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2095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7452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2316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sv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9376" y="114443"/>
            <a:ext cx="11380400" cy="1861634"/>
          </a:xfrm>
        </p:spPr>
        <p:txBody>
          <a:bodyPr>
            <a:normAutofit/>
          </a:bodyPr>
          <a:lstStyle/>
          <a:p>
            <a:r>
              <a:rPr dirty="0"/>
              <a:t>GAME PLAN: Making Sport Marketable through Public Relations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91944" y="3933056"/>
            <a:ext cx="5486400" cy="2376264"/>
          </a:xfrm>
        </p:spPr>
        <p:txBody>
          <a:bodyPr>
            <a:noAutofit/>
          </a:bodyPr>
          <a:lstStyle/>
          <a:p>
            <a:pPr algn="ctr"/>
            <a:r>
              <a:rPr lang="en-GB" sz="2200" b="1" dirty="0">
                <a:solidFill>
                  <a:schemeClr val="tx1"/>
                </a:solidFill>
              </a:rPr>
              <a:t>By </a:t>
            </a:r>
          </a:p>
          <a:p>
            <a:pPr algn="ctr"/>
            <a:r>
              <a:rPr sz="2200" b="1" dirty="0">
                <a:solidFill>
                  <a:schemeClr val="tx1"/>
                </a:solidFill>
              </a:rPr>
              <a:t> Ms. Nkechi Obi</a:t>
            </a:r>
          </a:p>
          <a:p>
            <a:pPr algn="ctr"/>
            <a:r>
              <a:rPr lang="en-GB" sz="2200" b="1" dirty="0">
                <a:solidFill>
                  <a:schemeClr val="tx1"/>
                </a:solidFill>
              </a:rPr>
              <a:t>CEO, Sport Nigeria LTD/GTE</a:t>
            </a:r>
          </a:p>
          <a:p>
            <a:pPr algn="ctr"/>
            <a:endParaRPr lang="en-GB" sz="2200" b="1" dirty="0">
              <a:solidFill>
                <a:schemeClr val="tx1"/>
              </a:solidFill>
            </a:endParaRPr>
          </a:p>
          <a:p>
            <a:pPr algn="ctr"/>
            <a:r>
              <a:rPr lang="en-GB" sz="2200" b="1" dirty="0">
                <a:solidFill>
                  <a:schemeClr val="tx1"/>
                </a:solidFill>
              </a:rPr>
              <a:t>Lagos NIPR Clinic</a:t>
            </a:r>
          </a:p>
          <a:p>
            <a:pPr algn="ctr"/>
            <a:r>
              <a:rPr lang="en-GB" sz="2200" b="1" dirty="0">
                <a:solidFill>
                  <a:schemeClr val="tx1"/>
                </a:solidFill>
              </a:rPr>
              <a:t> 8</a:t>
            </a:r>
            <a:r>
              <a:rPr lang="en-GB" sz="2200" b="1" baseline="30000" dirty="0">
                <a:solidFill>
                  <a:schemeClr val="tx1"/>
                </a:solidFill>
              </a:rPr>
              <a:t>th</a:t>
            </a:r>
            <a:r>
              <a:rPr lang="en-GB" sz="2200" b="1" dirty="0">
                <a:solidFill>
                  <a:schemeClr val="tx1"/>
                </a:solidFill>
              </a:rPr>
              <a:t> May 2025</a:t>
            </a:r>
            <a:endParaRPr sz="2200" b="1" dirty="0">
              <a:solidFill>
                <a:schemeClr val="tx1"/>
              </a:solidFill>
            </a:endParaRPr>
          </a:p>
        </p:txBody>
      </p:sp>
      <p:pic>
        <p:nvPicPr>
          <p:cNvPr id="4" name="Picture 3" descr="SportNigeria 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0" y="6241943"/>
            <a:ext cx="1097280" cy="50161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9643A4-4DB0-D433-4852-BF64A7813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08C5A-60E2-7F0E-507E-26D899668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9173" y="1028087"/>
            <a:ext cx="4896544" cy="910952"/>
          </a:xfrm>
        </p:spPr>
        <p:txBody>
          <a:bodyPr>
            <a:normAutofit fontScale="90000"/>
          </a:bodyPr>
          <a:lstStyle/>
          <a:p>
            <a:r>
              <a:rPr lang="en-US" dirty="0"/>
              <a:t>Case Study 1 –</a:t>
            </a:r>
            <a:br>
              <a:rPr lang="en-US" dirty="0"/>
            </a:br>
            <a:r>
              <a:rPr lang="en-US" dirty="0"/>
              <a:t> AFCON 2024</a:t>
            </a:r>
          </a:p>
        </p:txBody>
      </p:sp>
      <p:sp>
        <p:nvSpPr>
          <p:cNvPr id="6" name="Rounded Rectangle 5" hidden="1">
            <a:extLst>
              <a:ext uri="{FF2B5EF4-FFF2-40B4-BE49-F238E27FC236}">
                <a16:creationId xmlns:a16="http://schemas.microsoft.com/office/drawing/2014/main" id="{E96F9D0B-977A-4193-DBED-2DEF866F74D3}"/>
              </a:ext>
            </a:extLst>
          </p:cNvPr>
          <p:cNvSpPr/>
          <p:nvPr/>
        </p:nvSpPr>
        <p:spPr>
          <a:xfrm>
            <a:off x="12344400" y="152400"/>
            <a:ext cx="1295400" cy="65532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b="1" i="1" dirty="0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lang="en-US" sz="1200" i="1" dirty="0">
                <a:latin typeface="Arial" pitchFamily="34" charset="0"/>
                <a:cs typeface="Arial" pitchFamily="34" charset="0"/>
              </a:rPr>
              <a:t>To change images on this slide, select a picture and delete it. Then click the Insert Picture icon</a:t>
            </a:r>
          </a:p>
          <a:p>
            <a:r>
              <a:rPr lang="en-US" sz="1200" i="1" dirty="0">
                <a:latin typeface="Arial" pitchFamily="34" charset="0"/>
                <a:cs typeface="Arial" pitchFamily="34" charset="0"/>
              </a:rPr>
              <a:t>in the placeholder to insert your own image.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9C4C141-E8F6-ABFD-D18B-23DCAA0A25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749173" y="2348880"/>
            <a:ext cx="5328592" cy="3456384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§"/>
              <a:defRPr sz="2000">
                <a:solidFill>
                  <a:srgbClr val="000000"/>
                </a:solidFill>
              </a:defRPr>
            </a:pPr>
            <a:r>
              <a:rPr lang="en-GB" sz="2100" dirty="0">
                <a:solidFill>
                  <a:schemeClr val="tx1">
                    <a:lumMod val="95000"/>
                  </a:schemeClr>
                </a:solidFill>
              </a:rPr>
              <a:t>Unprecedented Global Reach - 2.2 billion global viewers – more than the Super Bowl</a:t>
            </a:r>
          </a:p>
          <a:p>
            <a:pPr marL="342900" indent="-342900">
              <a:buFont typeface="Wingdings" panose="05000000000000000000" pitchFamily="2" charset="2"/>
              <a:buChar char="§"/>
              <a:defRPr sz="2000">
                <a:solidFill>
                  <a:srgbClr val="000000"/>
                </a:solidFill>
              </a:defRPr>
            </a:pPr>
            <a:r>
              <a:rPr lang="en-GB" sz="2100" dirty="0">
                <a:solidFill>
                  <a:schemeClr val="tx1">
                    <a:lumMod val="95000"/>
                  </a:schemeClr>
                </a:solidFill>
              </a:rPr>
              <a:t>3.1B TikTok views</a:t>
            </a:r>
          </a:p>
          <a:p>
            <a:pPr marL="342900" indent="-342900">
              <a:buFont typeface="Wingdings" panose="05000000000000000000" pitchFamily="2" charset="2"/>
              <a:buChar char="§"/>
              <a:defRPr sz="2000">
                <a:solidFill>
                  <a:srgbClr val="000000"/>
                </a:solidFill>
              </a:defRPr>
            </a:pPr>
            <a:r>
              <a:rPr lang="en-GB" sz="2100" dirty="0">
                <a:solidFill>
                  <a:schemeClr val="tx1">
                    <a:lumMod val="95000"/>
                  </a:schemeClr>
                </a:solidFill>
              </a:rPr>
              <a:t>2.1B digital interactions</a:t>
            </a:r>
          </a:p>
          <a:p>
            <a:pPr marL="342900" indent="-342900">
              <a:buFont typeface="Wingdings" panose="05000000000000000000" pitchFamily="2" charset="2"/>
              <a:buChar char="§"/>
              <a:defRPr sz="2000">
                <a:solidFill>
                  <a:srgbClr val="000000"/>
                </a:solidFill>
              </a:defRPr>
            </a:pPr>
            <a:r>
              <a:rPr lang="en-GB" sz="2100" dirty="0">
                <a:solidFill>
                  <a:schemeClr val="tx1">
                    <a:lumMod val="95000"/>
                  </a:schemeClr>
                </a:solidFill>
              </a:rPr>
              <a:t>Broadcast in 180+ countries (BBC, beIN, Sky Sports, etc.)</a:t>
            </a:r>
          </a:p>
          <a:p>
            <a:pPr marL="342900" indent="-342900">
              <a:buFont typeface="Wingdings" panose="05000000000000000000" pitchFamily="2" charset="2"/>
              <a:buChar char="§"/>
              <a:defRPr sz="2000">
                <a:solidFill>
                  <a:srgbClr val="000000"/>
                </a:solidFill>
              </a:defRPr>
            </a:pPr>
            <a:r>
              <a:rPr lang="en-GB" sz="2100" dirty="0">
                <a:solidFill>
                  <a:schemeClr val="tx1">
                    <a:lumMod val="95000"/>
                  </a:schemeClr>
                </a:solidFill>
              </a:rPr>
              <a:t>CAF commercial revenue grew 65%, TV revenue up 35%</a:t>
            </a:r>
          </a:p>
          <a:p>
            <a:pPr marL="342900" indent="-342900">
              <a:buFont typeface="Wingdings" panose="05000000000000000000" pitchFamily="2" charset="2"/>
              <a:buChar char="§"/>
              <a:defRPr sz="2000">
                <a:solidFill>
                  <a:srgbClr val="000000"/>
                </a:solidFill>
              </a:defRPr>
            </a:pPr>
            <a:r>
              <a:rPr lang="en-NG" sz="2100" dirty="0">
                <a:solidFill>
                  <a:schemeClr val="tx1">
                    <a:lumMod val="95000"/>
                  </a:schemeClr>
                </a:solidFill>
              </a:rPr>
              <a:t>✅ </a:t>
            </a:r>
            <a:r>
              <a:rPr lang="en-GB" sz="2100" dirty="0">
                <a:solidFill>
                  <a:schemeClr val="tx1">
                    <a:lumMod val="95000"/>
                  </a:schemeClr>
                </a:solidFill>
              </a:rPr>
              <a:t>Strategic PR positioned AFCON as a premium global event.</a:t>
            </a:r>
            <a:br>
              <a:rPr lang="en-GB" sz="2100" dirty="0">
                <a:solidFill>
                  <a:schemeClr val="tx1">
                    <a:lumMod val="95000"/>
                  </a:schemeClr>
                </a:solidFill>
              </a:rPr>
            </a:br>
            <a:endParaRPr lang="en-NG" sz="2100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12" name="Picture Placeholder 11" descr="A green and orange logo&#10;&#10;AI-generated content may be incorrect.">
            <a:extLst>
              <a:ext uri="{FF2B5EF4-FFF2-40B4-BE49-F238E27FC236}">
                <a16:creationId xmlns:a16="http://schemas.microsoft.com/office/drawing/2014/main" id="{055F4E3F-276D-51DE-3F98-3A34DB1AC5A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6528048" cy="6858000"/>
          </a:xfrm>
        </p:spPr>
      </p:pic>
      <p:pic>
        <p:nvPicPr>
          <p:cNvPr id="13" name="Picture 12" descr="SportNigeria Logo.png">
            <a:extLst>
              <a:ext uri="{FF2B5EF4-FFF2-40B4-BE49-F238E27FC236}">
                <a16:creationId xmlns:a16="http://schemas.microsoft.com/office/drawing/2014/main" id="{4AFF1E51-DC08-663A-C5BB-65097819FF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5384" y="116632"/>
            <a:ext cx="1097280" cy="50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856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487CD-5668-963C-2E0A-24B0031255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67C83-BAF4-6615-B186-7BD231C8A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056" y="1005880"/>
            <a:ext cx="4896544" cy="910952"/>
          </a:xfrm>
        </p:spPr>
        <p:txBody>
          <a:bodyPr>
            <a:normAutofit fontScale="90000"/>
          </a:bodyPr>
          <a:lstStyle/>
          <a:p>
            <a:r>
              <a:rPr lang="en-US" dirty="0"/>
              <a:t>Case Study 2 – </a:t>
            </a:r>
            <a:br>
              <a:rPr lang="en-US" dirty="0"/>
            </a:br>
            <a:r>
              <a:rPr lang="en-US" dirty="0"/>
              <a:t>Basketball Africa League</a:t>
            </a:r>
          </a:p>
        </p:txBody>
      </p:sp>
      <p:sp>
        <p:nvSpPr>
          <p:cNvPr id="6" name="Rounded Rectangle 5" hidden="1">
            <a:extLst>
              <a:ext uri="{FF2B5EF4-FFF2-40B4-BE49-F238E27FC236}">
                <a16:creationId xmlns:a16="http://schemas.microsoft.com/office/drawing/2014/main" id="{0518966F-B59C-E8CB-204A-78D5430B8E70}"/>
              </a:ext>
            </a:extLst>
          </p:cNvPr>
          <p:cNvSpPr/>
          <p:nvPr/>
        </p:nvSpPr>
        <p:spPr>
          <a:xfrm>
            <a:off x="12344400" y="152400"/>
            <a:ext cx="1295400" cy="65532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b="1" i="1" dirty="0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lang="en-US" sz="1200" i="1" dirty="0">
                <a:latin typeface="Arial" pitchFamily="34" charset="0"/>
                <a:cs typeface="Arial" pitchFamily="34" charset="0"/>
              </a:rPr>
              <a:t>To change images on this slide, select a picture and delete it. Then click the Insert Picture icon</a:t>
            </a:r>
          </a:p>
          <a:p>
            <a:r>
              <a:rPr lang="en-US" sz="1200" i="1" dirty="0">
                <a:latin typeface="Arial" pitchFamily="34" charset="0"/>
                <a:cs typeface="Arial" pitchFamily="34" charset="0"/>
              </a:rPr>
              <a:t>in the placeholder to insert your own image.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093D2AF-8F71-BBB9-3B0B-F1A58215C2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84032" y="2492896"/>
            <a:ext cx="5693733" cy="3456384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§"/>
              <a:defRPr sz="2000">
                <a:solidFill>
                  <a:srgbClr val="000000"/>
                </a:solidFill>
              </a:defRPr>
            </a:pPr>
            <a:r>
              <a:rPr lang="en-GB" sz="2000" dirty="0">
                <a:solidFill>
                  <a:schemeClr val="tx1">
                    <a:lumMod val="95000"/>
                  </a:schemeClr>
                </a:solidFill>
              </a:rPr>
              <a:t>1.6 million live viewers</a:t>
            </a:r>
          </a:p>
          <a:p>
            <a:pPr marL="342900" indent="-342900">
              <a:buFont typeface="Wingdings" panose="05000000000000000000" pitchFamily="2" charset="2"/>
              <a:buChar char="§"/>
              <a:defRPr sz="2000">
                <a:solidFill>
                  <a:srgbClr val="000000"/>
                </a:solidFill>
              </a:defRPr>
            </a:pPr>
            <a:r>
              <a:rPr lang="en-GB" sz="2000" dirty="0">
                <a:solidFill>
                  <a:schemeClr val="tx1">
                    <a:lumMod val="95000"/>
                  </a:schemeClr>
                </a:solidFill>
              </a:rPr>
              <a:t>238,000 watch hours</a:t>
            </a:r>
          </a:p>
          <a:p>
            <a:pPr marL="342900" indent="-342900">
              <a:buFont typeface="Wingdings" panose="05000000000000000000" pitchFamily="2" charset="2"/>
              <a:buChar char="§"/>
              <a:defRPr sz="2000">
                <a:solidFill>
                  <a:srgbClr val="000000"/>
                </a:solidFill>
              </a:defRPr>
            </a:pPr>
            <a:r>
              <a:rPr lang="en-GB" sz="2000" dirty="0">
                <a:solidFill>
                  <a:schemeClr val="tx1">
                    <a:lumMod val="95000"/>
                  </a:schemeClr>
                </a:solidFill>
              </a:rPr>
              <a:t>Broadcast in 214 countries, 17 languages</a:t>
            </a:r>
          </a:p>
          <a:p>
            <a:pPr marL="342900" indent="-342900">
              <a:buFont typeface="Wingdings" panose="05000000000000000000" pitchFamily="2" charset="2"/>
              <a:buChar char="§"/>
              <a:defRPr sz="2000">
                <a:solidFill>
                  <a:srgbClr val="000000"/>
                </a:solidFill>
              </a:defRPr>
            </a:pPr>
            <a:r>
              <a:rPr lang="en-GB" sz="2000" dirty="0">
                <a:solidFill>
                  <a:schemeClr val="tx1">
                    <a:lumMod val="95000"/>
                  </a:schemeClr>
                </a:solidFill>
              </a:rPr>
              <a:t>80,000+ in-person attendance</a:t>
            </a:r>
          </a:p>
          <a:p>
            <a:pPr marL="342900" indent="-342900">
              <a:buFont typeface="Wingdings" panose="05000000000000000000" pitchFamily="2" charset="2"/>
              <a:buChar char="§"/>
              <a:defRPr sz="2000">
                <a:solidFill>
                  <a:srgbClr val="000000"/>
                </a:solidFill>
              </a:defRPr>
            </a:pPr>
            <a:r>
              <a:rPr lang="en-GB" sz="2000" dirty="0">
                <a:solidFill>
                  <a:schemeClr val="tx1">
                    <a:lumMod val="95000"/>
                  </a:schemeClr>
                </a:solidFill>
              </a:rPr>
              <a:t>125,000 peak livestream viewers</a:t>
            </a:r>
          </a:p>
          <a:p>
            <a:pPr marL="342900" indent="-342900">
              <a:buFont typeface="Wingdings" panose="05000000000000000000" pitchFamily="2" charset="2"/>
              <a:buChar char="§"/>
              <a:defRPr sz="2000">
                <a:solidFill>
                  <a:srgbClr val="000000"/>
                </a:solidFill>
              </a:defRPr>
            </a:pPr>
            <a:r>
              <a:rPr lang="en-GB" sz="2000" dirty="0">
                <a:solidFill>
                  <a:schemeClr val="tx1">
                    <a:lumMod val="95000"/>
                  </a:schemeClr>
                </a:solidFill>
              </a:rPr>
              <a:t>✅ BAL used PR to showcase Africa's basketball potential and commercial growth.</a:t>
            </a:r>
            <a:br>
              <a:rPr lang="en-GB" sz="2000" dirty="0">
                <a:solidFill>
                  <a:schemeClr val="tx1">
                    <a:lumMod val="95000"/>
                  </a:schemeClr>
                </a:solidFill>
              </a:rPr>
            </a:br>
            <a:br>
              <a:rPr lang="en-GB" sz="2100" dirty="0">
                <a:solidFill>
                  <a:schemeClr val="tx1">
                    <a:lumMod val="95000"/>
                  </a:schemeClr>
                </a:solidFill>
              </a:rPr>
            </a:br>
            <a:endParaRPr lang="en-NG" sz="2100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8" name="Picture Placeholder 7" descr="A logo of a person&#10;&#10;AI-generated content may be incorrect.">
            <a:extLst>
              <a:ext uri="{FF2B5EF4-FFF2-40B4-BE49-F238E27FC236}">
                <a16:creationId xmlns:a16="http://schemas.microsoft.com/office/drawing/2014/main" id="{B0375B7C-6A57-355F-B901-F33B1195058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38" b="28038"/>
          <a:stretch>
            <a:fillRect/>
          </a:stretch>
        </p:blipFill>
        <p:spPr>
          <a:xfrm>
            <a:off x="0" y="0"/>
            <a:ext cx="6384032" cy="6858000"/>
          </a:xfrm>
        </p:spPr>
      </p:pic>
      <p:pic>
        <p:nvPicPr>
          <p:cNvPr id="9" name="Picture 8" descr="SportNigeria Logo.png">
            <a:extLst>
              <a:ext uri="{FF2B5EF4-FFF2-40B4-BE49-F238E27FC236}">
                <a16:creationId xmlns:a16="http://schemas.microsoft.com/office/drawing/2014/main" id="{BA2D33F8-EC77-81ED-DCE0-8B9C0C53C3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5384" y="119074"/>
            <a:ext cx="1097280" cy="50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239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F1DC00-1BF5-9CED-1435-7E4AEAC557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A48C5-8118-F36E-D2AB-F0B62C5F1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1052736"/>
            <a:ext cx="5477709" cy="910952"/>
          </a:xfrm>
        </p:spPr>
        <p:txBody>
          <a:bodyPr>
            <a:normAutofit fontScale="90000"/>
          </a:bodyPr>
          <a:lstStyle/>
          <a:p>
            <a:r>
              <a:rPr lang="en-US" dirty="0"/>
              <a:t>Case Study 3 – </a:t>
            </a:r>
            <a:br>
              <a:rPr lang="en-US" dirty="0"/>
            </a:br>
            <a:r>
              <a:rPr lang="en-US" dirty="0"/>
              <a:t>Remo Stars FC</a:t>
            </a:r>
          </a:p>
        </p:txBody>
      </p:sp>
      <p:sp>
        <p:nvSpPr>
          <p:cNvPr id="6" name="Rounded Rectangle 5" hidden="1">
            <a:extLst>
              <a:ext uri="{FF2B5EF4-FFF2-40B4-BE49-F238E27FC236}">
                <a16:creationId xmlns:a16="http://schemas.microsoft.com/office/drawing/2014/main" id="{A8267D0B-F2C9-8E41-8393-7546462F2E19}"/>
              </a:ext>
            </a:extLst>
          </p:cNvPr>
          <p:cNvSpPr/>
          <p:nvPr/>
        </p:nvSpPr>
        <p:spPr>
          <a:xfrm>
            <a:off x="12344400" y="152400"/>
            <a:ext cx="1295400" cy="65532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b="1" i="1" dirty="0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lang="en-US" sz="1200" i="1" dirty="0">
                <a:latin typeface="Arial" pitchFamily="34" charset="0"/>
                <a:cs typeface="Arial" pitchFamily="34" charset="0"/>
              </a:rPr>
              <a:t>To change images on this slide, select a picture and delete it. Then click the Insert Picture icon</a:t>
            </a:r>
          </a:p>
          <a:p>
            <a:r>
              <a:rPr lang="en-US" sz="1200" i="1" dirty="0">
                <a:latin typeface="Arial" pitchFamily="34" charset="0"/>
                <a:cs typeface="Arial" pitchFamily="34" charset="0"/>
              </a:rPr>
              <a:t>in the placeholder to insert your own image.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7C2F534-DAB2-DF3A-0EA8-2B08288613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92688" y="2492896"/>
            <a:ext cx="5999312" cy="3672408"/>
          </a:xfrm>
        </p:spPr>
        <p:txBody>
          <a:bodyPr>
            <a:noAutofit/>
          </a:bodyPr>
          <a:lstStyle/>
          <a:p>
            <a:pPr>
              <a:defRPr sz="2000">
                <a:solidFill>
                  <a:srgbClr val="000000"/>
                </a:solidFill>
              </a:defRPr>
            </a:pPr>
            <a:r>
              <a:rPr lang="en-US" sz="2300" dirty="0">
                <a:solidFill>
                  <a:srgbClr val="FFFF00"/>
                </a:solidFill>
              </a:rPr>
              <a:t>Digital Transformation in Nigerian Football </a:t>
            </a:r>
          </a:p>
          <a:p>
            <a:pPr>
              <a:defRPr sz="2000">
                <a:solidFill>
                  <a:srgbClr val="000000"/>
                </a:solidFill>
              </a:defRPr>
            </a:pPr>
            <a:endParaRPr lang="en-US" sz="2000" dirty="0">
              <a:solidFill>
                <a:schemeClr val="tx1">
                  <a:lumMod val="9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  <a:defRPr sz="2000">
                <a:solidFill>
                  <a:srgbClr val="000000"/>
                </a:solidFill>
              </a:defRPr>
            </a:pPr>
            <a:r>
              <a:rPr lang="en-GB" sz="2000" dirty="0">
                <a:solidFill>
                  <a:schemeClr val="tx1">
                    <a:lumMod val="95000"/>
                  </a:schemeClr>
                </a:solidFill>
              </a:rPr>
              <a:t>126,500 followers (Top 3 NPFL team online)</a:t>
            </a:r>
          </a:p>
          <a:p>
            <a:pPr marL="342900" indent="-342900">
              <a:buFont typeface="Wingdings" panose="05000000000000000000" pitchFamily="2" charset="2"/>
              <a:buChar char="§"/>
              <a:defRPr sz="2000">
                <a:solidFill>
                  <a:srgbClr val="000000"/>
                </a:solidFill>
              </a:defRPr>
            </a:pPr>
            <a:r>
              <a:rPr lang="en-GB" sz="2000" dirty="0">
                <a:solidFill>
                  <a:schemeClr val="tx1">
                    <a:lumMod val="95000"/>
                  </a:schemeClr>
                </a:solidFill>
              </a:rPr>
              <a:t>1.3M impressions, 726K reach, 91K views in 30 days</a:t>
            </a:r>
          </a:p>
          <a:p>
            <a:pPr marL="342900" indent="-342900">
              <a:buFont typeface="Wingdings" panose="05000000000000000000" pitchFamily="2" charset="2"/>
              <a:buChar char="§"/>
              <a:defRPr sz="2000">
                <a:solidFill>
                  <a:srgbClr val="000000"/>
                </a:solidFill>
              </a:defRPr>
            </a:pPr>
            <a:r>
              <a:rPr lang="en-GB" sz="2000" dirty="0">
                <a:solidFill>
                  <a:schemeClr val="tx1">
                    <a:lumMod val="95000"/>
                  </a:schemeClr>
                </a:solidFill>
              </a:rPr>
              <a:t>Highly engaging content with 34K reach, 12K+ clicks on a single post</a:t>
            </a:r>
          </a:p>
          <a:p>
            <a:pPr marL="342900" indent="-342900">
              <a:buFont typeface="Wingdings" panose="05000000000000000000" pitchFamily="2" charset="2"/>
              <a:buChar char="§"/>
              <a:defRPr sz="2000">
                <a:solidFill>
                  <a:srgbClr val="000000"/>
                </a:solidFill>
              </a:defRPr>
            </a:pPr>
            <a:r>
              <a:rPr lang="en-GB" sz="2000" dirty="0">
                <a:solidFill>
                  <a:schemeClr val="tx1">
                    <a:lumMod val="95000"/>
                  </a:schemeClr>
                </a:solidFill>
              </a:rPr>
              <a:t>✅ PR and content marketing rebranded Remo Stars as a digital-first club.</a:t>
            </a:r>
            <a:br>
              <a:rPr lang="en-GB" sz="2000" dirty="0">
                <a:solidFill>
                  <a:schemeClr val="tx1">
                    <a:lumMod val="95000"/>
                  </a:schemeClr>
                </a:solidFill>
              </a:rPr>
            </a:br>
            <a:endParaRPr lang="en-NG" sz="2100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3" name="Picture 2" descr="SportNigeria Logo.png">
            <a:extLst>
              <a:ext uri="{FF2B5EF4-FFF2-40B4-BE49-F238E27FC236}">
                <a16:creationId xmlns:a16="http://schemas.microsoft.com/office/drawing/2014/main" id="{28FFC7AA-74FE-80B2-1625-4D40656C50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5384" y="119074"/>
            <a:ext cx="1097280" cy="501614"/>
          </a:xfrm>
          <a:prstGeom prst="rect">
            <a:avLst/>
          </a:prstGeom>
        </p:spPr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3CFF538A-9BED-7700-C989-CA90B5BFE0A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31" r="16431"/>
          <a:stretch>
            <a:fillRect/>
          </a:stretch>
        </p:blipFill>
        <p:spPr>
          <a:xfrm>
            <a:off x="0" y="0"/>
            <a:ext cx="6096000" cy="6858000"/>
          </a:xfrm>
        </p:spPr>
      </p:pic>
    </p:spTree>
    <p:extLst>
      <p:ext uri="{BB962C8B-B14F-4D97-AF65-F5344CB8AC3E}">
        <p14:creationId xmlns:p14="http://schemas.microsoft.com/office/powerpoint/2010/main" val="2335279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A14984-E560-9F5F-6FCC-1B5F48C03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55B3-81B0-1366-DAD1-443ABAFA8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4032" y="1316119"/>
            <a:ext cx="5976664" cy="910952"/>
          </a:xfrm>
        </p:spPr>
        <p:txBody>
          <a:bodyPr>
            <a:normAutofit fontScale="90000"/>
          </a:bodyPr>
          <a:lstStyle/>
          <a:p>
            <a:r>
              <a:rPr lang="en-US" dirty="0"/>
              <a:t>Case Study 4 – </a:t>
            </a:r>
            <a:br>
              <a:rPr lang="en-US" dirty="0"/>
            </a:br>
            <a:r>
              <a:rPr lang="en-US" dirty="0"/>
              <a:t>Sports Africa Investment Summit</a:t>
            </a:r>
          </a:p>
        </p:txBody>
      </p:sp>
      <p:sp>
        <p:nvSpPr>
          <p:cNvPr id="6" name="Rounded Rectangle 5" hidden="1">
            <a:extLst>
              <a:ext uri="{FF2B5EF4-FFF2-40B4-BE49-F238E27FC236}">
                <a16:creationId xmlns:a16="http://schemas.microsoft.com/office/drawing/2014/main" id="{640FECCE-480A-9060-665F-688F29C3807D}"/>
              </a:ext>
            </a:extLst>
          </p:cNvPr>
          <p:cNvSpPr/>
          <p:nvPr/>
        </p:nvSpPr>
        <p:spPr>
          <a:xfrm>
            <a:off x="12344400" y="152400"/>
            <a:ext cx="1295400" cy="65532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b="1" i="1" dirty="0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lang="en-US" sz="1200" i="1" dirty="0">
                <a:latin typeface="Arial" pitchFamily="34" charset="0"/>
                <a:cs typeface="Arial" pitchFamily="34" charset="0"/>
              </a:rPr>
              <a:t>To change images on this slide, select a picture and delete it. Then click the Insert Picture icon</a:t>
            </a:r>
          </a:p>
          <a:p>
            <a:r>
              <a:rPr lang="en-US" sz="1200" i="1" dirty="0">
                <a:latin typeface="Arial" pitchFamily="34" charset="0"/>
                <a:cs typeface="Arial" pitchFamily="34" charset="0"/>
              </a:rPr>
              <a:t>in the placeholder to insert your own image.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341787E-4227-8F64-A426-114F896A7C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84032" y="2708920"/>
            <a:ext cx="5688632" cy="3456384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  <a:defRPr sz="2000">
                <a:solidFill>
                  <a:srgbClr val="000000"/>
                </a:solidFill>
              </a:defRPr>
            </a:pPr>
            <a:r>
              <a:rPr lang="en-GB" dirty="0">
                <a:solidFill>
                  <a:schemeClr val="tx1">
                    <a:lumMod val="95000"/>
                  </a:schemeClr>
                </a:solidFill>
              </a:rPr>
              <a:t>350+ delegates from 10+ countries</a:t>
            </a:r>
          </a:p>
          <a:p>
            <a:pPr marL="342900" indent="-342900">
              <a:buFont typeface="Wingdings" panose="05000000000000000000" pitchFamily="2" charset="2"/>
              <a:buChar char="§"/>
              <a:defRPr sz="2000">
                <a:solidFill>
                  <a:srgbClr val="000000"/>
                </a:solidFill>
              </a:defRPr>
            </a:pPr>
            <a:r>
              <a:rPr lang="en-GB" dirty="0">
                <a:solidFill>
                  <a:schemeClr val="tx1">
                    <a:lumMod val="95000"/>
                  </a:schemeClr>
                </a:solidFill>
              </a:rPr>
              <a:t>Stakeholders from across sports ancillary sectors – construction, real estate, investment, finance, manufacturing, public sector, athletes, events, legal, etc.</a:t>
            </a:r>
          </a:p>
          <a:p>
            <a:pPr marL="342900" indent="-342900">
              <a:buFont typeface="Wingdings" panose="05000000000000000000" pitchFamily="2" charset="2"/>
              <a:buChar char="§"/>
              <a:defRPr sz="2000">
                <a:solidFill>
                  <a:srgbClr val="000000"/>
                </a:solidFill>
              </a:defRPr>
            </a:pPr>
            <a:r>
              <a:rPr lang="en-GB" dirty="0">
                <a:solidFill>
                  <a:schemeClr val="tx1">
                    <a:lumMod val="95000"/>
                  </a:schemeClr>
                </a:solidFill>
              </a:rPr>
              <a:t>Partners: </a:t>
            </a:r>
            <a:r>
              <a:rPr lang="en-GB" dirty="0" err="1">
                <a:solidFill>
                  <a:schemeClr val="tx1">
                    <a:lumMod val="95000"/>
                  </a:schemeClr>
                </a:solidFill>
              </a:rPr>
              <a:t>Afreximbank</a:t>
            </a:r>
            <a:r>
              <a:rPr lang="en-GB" dirty="0">
                <a:solidFill>
                  <a:schemeClr val="tx1">
                    <a:lumMod val="95000"/>
                  </a:schemeClr>
                </a:solidFill>
              </a:rPr>
              <a:t>, UNESCO, NSC, </a:t>
            </a:r>
            <a:r>
              <a:rPr lang="en-GB" dirty="0" err="1">
                <a:solidFill>
                  <a:schemeClr val="tx1">
                    <a:lumMod val="95000"/>
                  </a:schemeClr>
                </a:solidFill>
              </a:rPr>
              <a:t>BoI</a:t>
            </a:r>
            <a:r>
              <a:rPr lang="en-GB" dirty="0">
                <a:solidFill>
                  <a:schemeClr val="tx1">
                    <a:lumMod val="95000"/>
                  </a:schemeClr>
                </a:solidFill>
              </a:rPr>
              <a:t>, AfDB, AU6RG</a:t>
            </a:r>
          </a:p>
          <a:p>
            <a:pPr marL="342900" indent="-342900">
              <a:buFont typeface="Wingdings" panose="05000000000000000000" pitchFamily="2" charset="2"/>
              <a:buChar char="§"/>
              <a:defRPr sz="2000">
                <a:solidFill>
                  <a:srgbClr val="000000"/>
                </a:solidFill>
              </a:defRPr>
            </a:pPr>
            <a:r>
              <a:rPr lang="en-GB" dirty="0">
                <a:solidFill>
                  <a:schemeClr val="tx1">
                    <a:lumMod val="95000"/>
                  </a:schemeClr>
                </a:solidFill>
              </a:rPr>
              <a:t>Projects: SSEZ in Abia, Spaces 4 Sports (S4S)</a:t>
            </a:r>
          </a:p>
          <a:p>
            <a:pPr marL="342900" indent="-342900">
              <a:buFont typeface="Wingdings" panose="05000000000000000000" pitchFamily="2" charset="2"/>
              <a:buChar char="§"/>
              <a:defRPr sz="2000">
                <a:solidFill>
                  <a:srgbClr val="000000"/>
                </a:solidFill>
              </a:defRPr>
            </a:pPr>
            <a:r>
              <a:rPr lang="en-GB" dirty="0">
                <a:solidFill>
                  <a:schemeClr val="tx1">
                    <a:lumMod val="95000"/>
                  </a:schemeClr>
                </a:solidFill>
              </a:rPr>
              <a:t>Amplified by strategic PR and communication</a:t>
            </a:r>
          </a:p>
          <a:p>
            <a:endParaRPr lang="en-NG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15" name="Picture Placeholder 14" descr="A logo for sports africa summit&#10;&#10;AI-generated content may be incorrect.">
            <a:extLst>
              <a:ext uri="{FF2B5EF4-FFF2-40B4-BE49-F238E27FC236}">
                <a16:creationId xmlns:a16="http://schemas.microsoft.com/office/drawing/2014/main" id="{D9821350-6077-230D-0FD8-B24DA93E50A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90" r="20290"/>
          <a:stretch>
            <a:fillRect/>
          </a:stretch>
        </p:blipFill>
        <p:spPr>
          <a:xfrm>
            <a:off x="0" y="-27384"/>
            <a:ext cx="6384032" cy="6858000"/>
          </a:xfrm>
        </p:spPr>
      </p:pic>
      <p:pic>
        <p:nvPicPr>
          <p:cNvPr id="16" name="Picture 15" descr="SportNigeria Logo.png">
            <a:extLst>
              <a:ext uri="{FF2B5EF4-FFF2-40B4-BE49-F238E27FC236}">
                <a16:creationId xmlns:a16="http://schemas.microsoft.com/office/drawing/2014/main" id="{665A93CB-1773-B5BF-45A6-8C9F42E1D9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03376" y="116632"/>
            <a:ext cx="1097280" cy="50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342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8C5392-E7C8-2797-169A-454AC07621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43F08-6C91-6AE9-D4C6-07A46288E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1045" y="764704"/>
            <a:ext cx="3657600" cy="910952"/>
          </a:xfrm>
        </p:spPr>
        <p:txBody>
          <a:bodyPr>
            <a:normAutofit/>
          </a:bodyPr>
          <a:lstStyle/>
          <a:p>
            <a:r>
              <a:rPr lang="en-US" dirty="0"/>
              <a:t>Conclusion</a:t>
            </a:r>
          </a:p>
        </p:txBody>
      </p:sp>
      <p:sp>
        <p:nvSpPr>
          <p:cNvPr id="6" name="Rounded Rectangle 5" hidden="1">
            <a:extLst>
              <a:ext uri="{FF2B5EF4-FFF2-40B4-BE49-F238E27FC236}">
                <a16:creationId xmlns:a16="http://schemas.microsoft.com/office/drawing/2014/main" id="{F4EED6A7-B60C-D654-9564-DB6D5C2B83C3}"/>
              </a:ext>
            </a:extLst>
          </p:cNvPr>
          <p:cNvSpPr/>
          <p:nvPr/>
        </p:nvSpPr>
        <p:spPr>
          <a:xfrm>
            <a:off x="12344400" y="152400"/>
            <a:ext cx="1295400" cy="65532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b="1" i="1" dirty="0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lang="en-US" sz="1200" i="1" dirty="0">
                <a:latin typeface="Arial" pitchFamily="34" charset="0"/>
                <a:cs typeface="Arial" pitchFamily="34" charset="0"/>
              </a:rPr>
              <a:t>To change images on this slide, select a picture and delete it. Then click the Insert Picture icon</a:t>
            </a:r>
          </a:p>
          <a:p>
            <a:r>
              <a:rPr lang="en-US" sz="1200" i="1" dirty="0">
                <a:latin typeface="Arial" pitchFamily="34" charset="0"/>
                <a:cs typeface="Arial" pitchFamily="34" charset="0"/>
              </a:rPr>
              <a:t>in the placeholder to insert your own image.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508C00C-B987-C6B5-0A0C-F0FA4972E0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04112" y="2204864"/>
            <a:ext cx="4968552" cy="4176464"/>
          </a:xfrm>
        </p:spPr>
        <p:txBody>
          <a:bodyPr>
            <a:normAutofit fontScale="85000" lnSpcReduction="20000"/>
          </a:bodyPr>
          <a:lstStyle/>
          <a:p>
            <a:pPr marL="342900" indent="-342900">
              <a:buFont typeface="Wingdings" panose="05000000000000000000" pitchFamily="2" charset="2"/>
              <a:buChar char="§"/>
              <a:defRPr sz="2000">
                <a:solidFill>
                  <a:srgbClr val="000000"/>
                </a:solidFill>
              </a:defRPr>
            </a:pPr>
            <a:r>
              <a:rPr lang="en-GB" sz="2100" dirty="0">
                <a:solidFill>
                  <a:schemeClr val="tx1">
                    <a:lumMod val="95000"/>
                  </a:schemeClr>
                </a:solidFill>
              </a:rPr>
              <a:t>Sports is a business AND national opportunity</a:t>
            </a:r>
          </a:p>
          <a:p>
            <a:pPr marL="342900" indent="-342900">
              <a:buFont typeface="Wingdings" panose="05000000000000000000" pitchFamily="2" charset="2"/>
              <a:buChar char="§"/>
              <a:defRPr sz="2000">
                <a:solidFill>
                  <a:srgbClr val="000000"/>
                </a:solidFill>
              </a:defRPr>
            </a:pPr>
            <a:r>
              <a:rPr lang="en-GB" sz="2100" dirty="0">
                <a:solidFill>
                  <a:schemeClr val="tx1">
                    <a:lumMod val="95000"/>
                  </a:schemeClr>
                </a:solidFill>
              </a:rPr>
              <a:t>The Sports Industry is huge and a game changer for the economy</a:t>
            </a:r>
          </a:p>
          <a:p>
            <a:pPr marL="342900" indent="-342900">
              <a:buFont typeface="Wingdings" panose="05000000000000000000" pitchFamily="2" charset="2"/>
              <a:buChar char="§"/>
              <a:defRPr sz="2000">
                <a:solidFill>
                  <a:srgbClr val="000000"/>
                </a:solidFill>
              </a:defRPr>
            </a:pPr>
            <a:r>
              <a:rPr lang="en-GB" sz="2100" dirty="0">
                <a:solidFill>
                  <a:schemeClr val="tx1">
                    <a:lumMod val="95000"/>
                  </a:schemeClr>
                </a:solidFill>
              </a:rPr>
              <a:t>Professional services are the bedrock of successful industry development</a:t>
            </a:r>
          </a:p>
          <a:p>
            <a:pPr marL="342900" indent="-342900">
              <a:buFont typeface="Wingdings" panose="05000000000000000000" pitchFamily="2" charset="2"/>
              <a:buChar char="§"/>
              <a:defRPr sz="2000">
                <a:solidFill>
                  <a:srgbClr val="000000"/>
                </a:solidFill>
              </a:defRPr>
            </a:pPr>
            <a:r>
              <a:rPr lang="en-GB" sz="2100" dirty="0">
                <a:solidFill>
                  <a:schemeClr val="tx1">
                    <a:lumMod val="95000"/>
                  </a:schemeClr>
                </a:solidFill>
              </a:rPr>
              <a:t>Several ancillary sectors support the huge sports industry, including PR</a:t>
            </a:r>
          </a:p>
          <a:p>
            <a:pPr marL="342900" indent="-342900">
              <a:buFont typeface="Wingdings" panose="05000000000000000000" pitchFamily="2" charset="2"/>
              <a:buChar char="§"/>
              <a:defRPr sz="2000">
                <a:solidFill>
                  <a:srgbClr val="000000"/>
                </a:solidFill>
              </a:defRPr>
            </a:pPr>
            <a:r>
              <a:rPr lang="en-GB" sz="2100" dirty="0">
                <a:solidFill>
                  <a:schemeClr val="tx1">
                    <a:lumMod val="95000"/>
                  </a:schemeClr>
                </a:solidFill>
              </a:rPr>
              <a:t>PR should position as a playmaker, not a support act</a:t>
            </a:r>
          </a:p>
          <a:p>
            <a:pPr marL="342900" indent="-342900">
              <a:buFont typeface="Wingdings" panose="05000000000000000000" pitchFamily="2" charset="2"/>
              <a:buChar char="§"/>
              <a:defRPr sz="2000">
                <a:solidFill>
                  <a:srgbClr val="000000"/>
                </a:solidFill>
              </a:defRPr>
            </a:pPr>
            <a:r>
              <a:rPr lang="en-GB" sz="2100" dirty="0">
                <a:solidFill>
                  <a:schemeClr val="tx1">
                    <a:lumMod val="95000"/>
                  </a:schemeClr>
                </a:solidFill>
              </a:rPr>
              <a:t>With the right narrative, drive the on going change in the industry</a:t>
            </a:r>
          </a:p>
          <a:p>
            <a:pPr>
              <a:defRPr sz="2000">
                <a:solidFill>
                  <a:srgbClr val="000000"/>
                </a:solidFill>
              </a:defRPr>
            </a:pPr>
            <a:endParaRPr lang="en-GB" dirty="0">
              <a:solidFill>
                <a:schemeClr val="tx1">
                  <a:lumMod val="95000"/>
                </a:schemeClr>
              </a:solidFill>
            </a:endParaRPr>
          </a:p>
          <a:p>
            <a:pPr algn="ctr">
              <a:defRPr sz="2000">
                <a:solidFill>
                  <a:srgbClr val="000000"/>
                </a:solidFill>
              </a:defRPr>
            </a:pPr>
            <a:r>
              <a:rPr lang="en-GB" sz="2600" b="1" i="1" dirty="0">
                <a:solidFill>
                  <a:srgbClr val="FFFF00"/>
                </a:solidFill>
              </a:rPr>
              <a:t>“If sports is the next frontier, PR should be its compass.”</a:t>
            </a:r>
          </a:p>
          <a:p>
            <a:endParaRPr lang="en-NG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32F21E84-8DA2-4A70-D2AA-4B5FF65345E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7539" r="7539"/>
          <a:stretch/>
        </p:blipFill>
        <p:spPr>
          <a:xfrm>
            <a:off x="0" y="0"/>
            <a:ext cx="6960096" cy="6858000"/>
          </a:xfrm>
        </p:spPr>
      </p:pic>
      <p:pic>
        <p:nvPicPr>
          <p:cNvPr id="17" name="Picture 16" descr="SportNigeria Logo.png">
            <a:extLst>
              <a:ext uri="{FF2B5EF4-FFF2-40B4-BE49-F238E27FC236}">
                <a16:creationId xmlns:a16="http://schemas.microsoft.com/office/drawing/2014/main" id="{8F71ACDD-9FDB-3224-CE9F-A2EC938A36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5384" y="116632"/>
            <a:ext cx="1097280" cy="50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121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9B4A52-AA1F-9B63-6C56-7EB8895430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portNigeria Logo.png">
            <a:extLst>
              <a:ext uri="{FF2B5EF4-FFF2-40B4-BE49-F238E27FC236}">
                <a16:creationId xmlns:a16="http://schemas.microsoft.com/office/drawing/2014/main" id="{D33A2845-8968-8E75-63DE-8C392796E3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1368" y="198753"/>
            <a:ext cx="1097280" cy="501614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8B94027-3714-1509-60F1-0C6575CB29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2672" y="1628800"/>
            <a:ext cx="10357792" cy="4343400"/>
          </a:xfrm>
        </p:spPr>
        <p:txBody>
          <a:bodyPr/>
          <a:lstStyle/>
          <a:p>
            <a:pPr algn="ctr"/>
            <a:endParaRPr dirty="0">
              <a:solidFill>
                <a:schemeClr val="tx1">
                  <a:lumMod val="95000"/>
                </a:schemeClr>
              </a:solidFill>
            </a:endParaRPr>
          </a:p>
          <a:p>
            <a:pPr marL="0" indent="0" algn="ctr">
              <a:buNone/>
              <a:defRPr sz="2000">
                <a:solidFill>
                  <a:srgbClr val="000000"/>
                </a:solidFill>
              </a:defRPr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			</a:t>
            </a:r>
          </a:p>
          <a:p>
            <a:pPr marL="0" indent="0" algn="ctr">
              <a:buNone/>
              <a:defRPr sz="2000">
                <a:solidFill>
                  <a:srgbClr val="000000"/>
                </a:solidFill>
              </a:defRPr>
            </a:pPr>
            <a:r>
              <a:rPr lang="en-GB" sz="3000" dirty="0">
                <a:solidFill>
                  <a:srgbClr val="FFFF00"/>
                </a:solidFill>
              </a:rPr>
              <a:t>Let’s</a:t>
            </a:r>
            <a:r>
              <a:rPr sz="3000" dirty="0">
                <a:solidFill>
                  <a:srgbClr val="FFFF00"/>
                </a:solidFill>
              </a:rPr>
              <a:t> shape the future of Nigeria</a:t>
            </a:r>
            <a:r>
              <a:rPr lang="en-GB" sz="3000" dirty="0">
                <a:solidFill>
                  <a:srgbClr val="FFFF00"/>
                </a:solidFill>
              </a:rPr>
              <a:t>’s </a:t>
            </a:r>
            <a:r>
              <a:rPr lang="en-GB" sz="3000" dirty="0" err="1">
                <a:solidFill>
                  <a:srgbClr val="FFFF00"/>
                </a:solidFill>
              </a:rPr>
              <a:t>S</a:t>
            </a:r>
            <a:r>
              <a:rPr sz="3000" dirty="0">
                <a:solidFill>
                  <a:srgbClr val="FFFF00"/>
                </a:solidFill>
              </a:rPr>
              <a:t>ports</a:t>
            </a:r>
            <a:r>
              <a:rPr lang="en-GB" sz="3000" dirty="0">
                <a:solidFill>
                  <a:srgbClr val="FFFF00"/>
                </a:solidFill>
              </a:rPr>
              <a:t> Industry </a:t>
            </a:r>
            <a:r>
              <a:rPr sz="3000" dirty="0">
                <a:solidFill>
                  <a:srgbClr val="FFFF00"/>
                </a:solidFill>
              </a:rPr>
              <a:t>—</a:t>
            </a:r>
            <a:r>
              <a:rPr lang="en-GB" sz="3000" dirty="0">
                <a:solidFill>
                  <a:srgbClr val="FFFF00"/>
                </a:solidFill>
              </a:rPr>
              <a:t> T</a:t>
            </a:r>
            <a:r>
              <a:rPr sz="3000" dirty="0" err="1">
                <a:solidFill>
                  <a:srgbClr val="FFFF00"/>
                </a:solidFill>
              </a:rPr>
              <a:t>ogether</a:t>
            </a:r>
            <a:r>
              <a:rPr lang="en-GB" sz="3000" dirty="0">
                <a:solidFill>
                  <a:srgbClr val="FFFF00"/>
                </a:solidFill>
              </a:rPr>
              <a:t>!!</a:t>
            </a:r>
            <a:endParaRPr sz="3000" dirty="0">
              <a:solidFill>
                <a:srgbClr val="FFFF00"/>
              </a:solidFill>
            </a:endParaRPr>
          </a:p>
          <a:p>
            <a:pPr marL="0" indent="0" algn="ctr">
              <a:buNone/>
              <a:defRPr sz="2000">
                <a:solidFill>
                  <a:srgbClr val="000000"/>
                </a:solidFill>
              </a:defRPr>
            </a:pPr>
            <a:endParaRPr lang="en-US" sz="4000" dirty="0">
              <a:solidFill>
                <a:schemeClr val="tx1">
                  <a:lumMod val="95000"/>
                </a:schemeClr>
              </a:solidFill>
            </a:endParaRPr>
          </a:p>
          <a:p>
            <a:pPr marL="0" indent="0" algn="ctr">
              <a:buNone/>
              <a:defRPr sz="2000">
                <a:solidFill>
                  <a:srgbClr val="000000"/>
                </a:solidFill>
              </a:defRPr>
            </a:pPr>
            <a:r>
              <a:rPr lang="en-US" sz="5000" dirty="0">
                <a:solidFill>
                  <a:schemeClr val="tx1">
                    <a:lumMod val="95000"/>
                  </a:schemeClr>
                </a:solidFill>
              </a:rPr>
              <a:t>Thank You</a:t>
            </a:r>
            <a:endParaRPr sz="5000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5069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9686" y="838200"/>
            <a:ext cx="3657600" cy="910952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6" name="Rounded Rectangle 5" hidden="1"/>
          <p:cNvSpPr/>
          <p:nvPr/>
        </p:nvSpPr>
        <p:spPr>
          <a:xfrm>
            <a:off x="12344400" y="152400"/>
            <a:ext cx="1295400" cy="65532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b="1" i="1" dirty="0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lang="en-US" sz="1200" i="1" dirty="0">
                <a:latin typeface="Arial" pitchFamily="34" charset="0"/>
                <a:cs typeface="Arial" pitchFamily="34" charset="0"/>
              </a:rPr>
              <a:t>To change images on this slide, select a picture and delete it. Then click the Insert Picture icon</a:t>
            </a:r>
          </a:p>
          <a:p>
            <a:r>
              <a:rPr lang="en-US" sz="1200" i="1" dirty="0">
                <a:latin typeface="Arial" pitchFamily="34" charset="0"/>
                <a:cs typeface="Arial" pitchFamily="34" charset="0"/>
              </a:rPr>
              <a:t>in the placeholder to insert your own image.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CD4FF1B-2370-F3BE-DF19-C7BE8999F4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04886" y="2420888"/>
            <a:ext cx="4267199" cy="3312368"/>
          </a:xfrm>
        </p:spPr>
        <p:txBody>
          <a:bodyPr>
            <a:normAutofit fontScale="92500"/>
          </a:bodyPr>
          <a:lstStyle/>
          <a:p>
            <a:pPr>
              <a:defRPr sz="2000">
                <a:solidFill>
                  <a:srgbClr val="000000"/>
                </a:solidFill>
              </a:defRPr>
            </a:pPr>
            <a:r>
              <a:rPr lang="en-GB" sz="2200" dirty="0">
                <a:solidFill>
                  <a:schemeClr val="tx1">
                    <a:lumMod val="95000"/>
                  </a:schemeClr>
                </a:solidFill>
              </a:rPr>
              <a:t>Sports = passion, pride, and potential</a:t>
            </a:r>
          </a:p>
          <a:p>
            <a:pPr>
              <a:defRPr sz="2000">
                <a:solidFill>
                  <a:srgbClr val="000000"/>
                </a:solidFill>
              </a:defRPr>
            </a:pPr>
            <a:r>
              <a:rPr lang="en-GB" sz="2200" dirty="0">
                <a:solidFill>
                  <a:schemeClr val="tx1">
                    <a:lumMod val="95000"/>
                  </a:schemeClr>
                </a:solidFill>
              </a:rPr>
              <a:t>But passion alone doesn’t create industries</a:t>
            </a:r>
          </a:p>
          <a:p>
            <a:pPr>
              <a:defRPr sz="2000">
                <a:solidFill>
                  <a:srgbClr val="000000"/>
                </a:solidFill>
              </a:defRPr>
            </a:pPr>
            <a:r>
              <a:rPr lang="en-GB" sz="2200" dirty="0">
                <a:solidFill>
                  <a:schemeClr val="tx1">
                    <a:lumMod val="95000"/>
                  </a:schemeClr>
                </a:solidFill>
              </a:rPr>
              <a:t>We need a game plan for visibility, investment, social and economic impact as well as growth</a:t>
            </a:r>
          </a:p>
          <a:p>
            <a:pPr>
              <a:defRPr sz="2000">
                <a:solidFill>
                  <a:srgbClr val="000000"/>
                </a:solidFill>
              </a:defRPr>
            </a:pPr>
            <a:r>
              <a:rPr lang="en-GB" sz="2200" dirty="0">
                <a:solidFill>
                  <a:schemeClr val="tx1">
                    <a:lumMod val="95000"/>
                  </a:schemeClr>
                </a:solidFill>
              </a:rPr>
              <a:t>We need a rethink of how we see sports and how to turn that vision into results</a:t>
            </a: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46CD9BE4-58F5-18D4-0344-2909F12C23E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5056" b="15056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1" name="Picture 10" descr="SportNigeria Logo.png">
            <a:extLst>
              <a:ext uri="{FF2B5EF4-FFF2-40B4-BE49-F238E27FC236}">
                <a16:creationId xmlns:a16="http://schemas.microsoft.com/office/drawing/2014/main" id="{21E6C6E9-2EE5-9A01-05E2-423B5B315B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2544" y="116632"/>
            <a:ext cx="1097280" cy="50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388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9EE065-267E-7B0B-9E30-2D96E4E38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44AA3-A114-4A6B-FAAE-C14125AC0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44" y="0"/>
            <a:ext cx="10058400" cy="899120"/>
          </a:xfrm>
        </p:spPr>
        <p:txBody>
          <a:bodyPr>
            <a:normAutofit/>
          </a:bodyPr>
          <a:lstStyle/>
          <a:p>
            <a:r>
              <a:rPr lang="en-GB" dirty="0"/>
              <a:t>The Global Sports Industry</a:t>
            </a:r>
            <a:endParaRPr dirty="0"/>
          </a:p>
        </p:txBody>
      </p:sp>
      <p:pic>
        <p:nvPicPr>
          <p:cNvPr id="4" name="Picture 3" descr="SportNigeria Logo.png">
            <a:extLst>
              <a:ext uri="{FF2B5EF4-FFF2-40B4-BE49-F238E27FC236}">
                <a16:creationId xmlns:a16="http://schemas.microsoft.com/office/drawing/2014/main" id="{5E0F3E6D-911D-B77F-F4C3-0A51AA81B6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4662" y="198960"/>
            <a:ext cx="1097280" cy="50161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6AE9220-11ED-83CB-CD5E-8199308CBE24}"/>
              </a:ext>
            </a:extLst>
          </p:cNvPr>
          <p:cNvSpPr txBox="1"/>
          <p:nvPr/>
        </p:nvSpPr>
        <p:spPr>
          <a:xfrm>
            <a:off x="3964090" y="1399585"/>
            <a:ext cx="7964558" cy="877163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>
            <a:solidFill>
              <a:schemeClr val="bg2">
                <a:lumMod val="90000"/>
                <a:lumOff val="1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NG" sz="1700" b="1" dirty="0">
                <a:solidFill>
                  <a:schemeClr val="tx1">
                    <a:lumMod val="9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JOBS</a:t>
            </a:r>
            <a:endParaRPr lang="en-GB" sz="1700" b="1" dirty="0">
              <a:solidFill>
                <a:schemeClr val="tx1">
                  <a:lumMod val="9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en-NG" sz="1700" dirty="0">
                <a:solidFill>
                  <a:schemeClr val="tx1">
                    <a:lumMod val="9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Employment along the value chain of sports including construction which delivers 1:7 impact, manufacturing</a:t>
            </a:r>
            <a:r>
              <a:rPr lang="en-GB" sz="1700" dirty="0">
                <a:solidFill>
                  <a:schemeClr val="tx1">
                    <a:lumMod val="9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</a:t>
            </a:r>
            <a:r>
              <a:rPr lang="en-NG" sz="1700" dirty="0">
                <a:solidFill>
                  <a:schemeClr val="tx1">
                    <a:lumMod val="9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pro-sports, media, technology etc.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FDB783-1E05-1288-D35C-AE728DE559C4}"/>
              </a:ext>
            </a:extLst>
          </p:cNvPr>
          <p:cNvSpPr txBox="1"/>
          <p:nvPr/>
        </p:nvSpPr>
        <p:spPr>
          <a:xfrm>
            <a:off x="3964090" y="2426306"/>
            <a:ext cx="7964558" cy="877163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NG" sz="1700" b="1" dirty="0">
                <a:solidFill>
                  <a:schemeClr val="tx1">
                    <a:lumMod val="9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FACILITIES </a:t>
            </a:r>
            <a:endParaRPr lang="en-US" sz="1700" b="1" dirty="0">
              <a:solidFill>
                <a:schemeClr val="tx1">
                  <a:lumMod val="9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en-NG" sz="1700" dirty="0">
                <a:solidFill>
                  <a:schemeClr val="tx1">
                    <a:lumMod val="9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New sports facilities including stadiums and arena</a:t>
            </a:r>
            <a:r>
              <a:rPr lang="en-GB" sz="1700" dirty="0">
                <a:solidFill>
                  <a:schemeClr val="tx1">
                    <a:lumMod val="9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</a:t>
            </a:r>
            <a:r>
              <a:rPr lang="en-NG" sz="1700" dirty="0">
                <a:solidFill>
                  <a:schemeClr val="tx1">
                    <a:lumMod val="9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for major events, community centres for mass participation, performance centres and educational institutes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FB5C88-B784-64AD-6083-5CCEDEACF6CC}"/>
              </a:ext>
            </a:extLst>
          </p:cNvPr>
          <p:cNvSpPr txBox="1"/>
          <p:nvPr/>
        </p:nvSpPr>
        <p:spPr>
          <a:xfrm>
            <a:off x="3964090" y="3453027"/>
            <a:ext cx="7964558" cy="8771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NG" sz="1700" b="1" dirty="0">
                <a:solidFill>
                  <a:schemeClr val="tx1">
                    <a:lumMod val="9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REVENUE</a:t>
            </a:r>
            <a:endParaRPr lang="en-GB" sz="1700" b="1" dirty="0">
              <a:solidFill>
                <a:schemeClr val="tx1">
                  <a:lumMod val="9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en-NG" sz="1700" dirty="0">
                <a:solidFill>
                  <a:schemeClr val="tx1">
                    <a:lumMod val="9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Annual revenue generated through demand </a:t>
            </a:r>
            <a:r>
              <a:rPr lang="en-GB" sz="1700" dirty="0">
                <a:solidFill>
                  <a:schemeClr val="tx1">
                    <a:lumMod val="9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for </a:t>
            </a:r>
            <a:r>
              <a:rPr lang="en-NG" sz="1700" dirty="0">
                <a:solidFill>
                  <a:schemeClr val="tx1">
                    <a:lumMod val="9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sports good </a:t>
            </a:r>
            <a:r>
              <a:rPr lang="en-GB" sz="1700" dirty="0">
                <a:solidFill>
                  <a:schemeClr val="tx1">
                    <a:lumMod val="9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and </a:t>
            </a:r>
            <a:r>
              <a:rPr lang="en-NG" sz="1700" dirty="0">
                <a:solidFill>
                  <a:schemeClr val="tx1">
                    <a:lumMod val="9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services, direct and indirect contribution to the local economy of countries.</a:t>
            </a:r>
            <a:endParaRPr lang="en-US" sz="1700" dirty="0">
              <a:solidFill>
                <a:schemeClr val="tx1">
                  <a:lumMod val="9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863CB7-80B6-DA5E-3760-28398ECD3F3B}"/>
              </a:ext>
            </a:extLst>
          </p:cNvPr>
          <p:cNvSpPr txBox="1"/>
          <p:nvPr/>
        </p:nvSpPr>
        <p:spPr>
          <a:xfrm>
            <a:off x="3979038" y="5504165"/>
            <a:ext cx="7949610" cy="87716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700" b="1" dirty="0">
                <a:solidFill>
                  <a:schemeClr val="tx1">
                    <a:lumMod val="9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INVESTMENT</a:t>
            </a:r>
          </a:p>
          <a:p>
            <a:pPr algn="ctr"/>
            <a:r>
              <a:rPr lang="en-NG" sz="1700" dirty="0">
                <a:solidFill>
                  <a:schemeClr val="tx1">
                    <a:lumMod val="9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Private sector investment </a:t>
            </a:r>
            <a:r>
              <a:rPr lang="en-US" sz="1700" dirty="0">
                <a:solidFill>
                  <a:schemeClr val="tx1">
                    <a:lumMod val="9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 sports infrastructure, professional leagues and teams, manufacturing, e-commerce, events and both traditional and digital media.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5CDF2F-C456-4355-6788-CD97AAFEE7F2}"/>
              </a:ext>
            </a:extLst>
          </p:cNvPr>
          <p:cNvSpPr txBox="1"/>
          <p:nvPr/>
        </p:nvSpPr>
        <p:spPr>
          <a:xfrm>
            <a:off x="3979038" y="4477444"/>
            <a:ext cx="7949610" cy="87716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700" b="1" dirty="0">
                <a:latin typeface="Segoe UI" panose="020B0502040204020203" pitchFamily="34" charset="0"/>
                <a:cs typeface="Segoe UI" panose="020B0502040204020203" pitchFamily="34" charset="0"/>
              </a:rPr>
              <a:t>PARTICIPATION</a:t>
            </a:r>
          </a:p>
          <a:p>
            <a:pPr algn="ctr"/>
            <a:r>
              <a:rPr lang="en-NG" sz="1700" dirty="0">
                <a:latin typeface="Segoe UI" panose="020B0502040204020203" pitchFamily="34" charset="0"/>
                <a:cs typeface="Segoe UI" panose="020B0502040204020203" pitchFamily="34" charset="0"/>
              </a:rPr>
              <a:t>Hundreds of millions of people engaging in sports through education</a:t>
            </a:r>
            <a:r>
              <a:rPr lang="en-GB" sz="1700" dirty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NG" sz="1700" dirty="0">
                <a:latin typeface="Segoe UI" panose="020B0502040204020203" pitchFamily="34" charset="0"/>
                <a:cs typeface="Segoe UI" panose="020B0502040204020203" pitchFamily="34" charset="0"/>
              </a:rPr>
              <a:t>fitness and healthy lifestyle</a:t>
            </a:r>
            <a:r>
              <a:rPr lang="en-GB" sz="1700" dirty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NG" sz="17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GB" sz="1700" dirty="0">
                <a:latin typeface="Segoe UI" panose="020B0502040204020203" pitchFamily="34" charset="0"/>
                <a:cs typeface="Segoe UI" panose="020B0502040204020203" pitchFamily="34" charset="0"/>
              </a:rPr>
              <a:t>leading </a:t>
            </a:r>
            <a:r>
              <a:rPr lang="en-NG" sz="1700" dirty="0">
                <a:latin typeface="Segoe UI" panose="020B0502040204020203" pitchFamily="34" charset="0"/>
                <a:cs typeface="Segoe UI" panose="020B0502040204020203" pitchFamily="34" charset="0"/>
              </a:rPr>
              <a:t>to a less</a:t>
            </a:r>
            <a:r>
              <a:rPr lang="en-GB" sz="17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NG" sz="1700" dirty="0">
                <a:latin typeface="Segoe UI" panose="020B0502040204020203" pitchFamily="34" charset="0"/>
                <a:cs typeface="Segoe UI" panose="020B0502040204020203" pitchFamily="34" charset="0"/>
              </a:rPr>
              <a:t>idle and productive society.</a:t>
            </a:r>
            <a:endParaRPr lang="en-US" sz="17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9AFEC72-1E73-736B-4773-8B97A1307E89}"/>
              </a:ext>
            </a:extLst>
          </p:cNvPr>
          <p:cNvSpPr txBox="1"/>
          <p:nvPr/>
        </p:nvSpPr>
        <p:spPr>
          <a:xfrm>
            <a:off x="627026" y="1282197"/>
            <a:ext cx="27326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000" b="1" dirty="0">
                <a:solidFill>
                  <a:schemeClr val="tx1">
                    <a:lumMod val="95000"/>
                  </a:schemeClr>
                </a:solidFill>
                <a:latin typeface="Frutiger LT 45 Light" panose="020B0500000000000000" pitchFamily="34" charset="0"/>
              </a:rPr>
              <a:t>Major Impact of Sport on World’s Economy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B6385A0-BFBA-142F-6546-F2AB7DAE68CC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1157139" y="3593520"/>
            <a:ext cx="843592" cy="8435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6878CAC-0F95-686A-3CAD-B3B0470B0F0A}"/>
              </a:ext>
            </a:extLst>
          </p:cNvPr>
          <p:cNvSpPr txBox="1"/>
          <p:nvPr/>
        </p:nvSpPr>
        <p:spPr>
          <a:xfrm>
            <a:off x="627026" y="3068960"/>
            <a:ext cx="2120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tx1">
                    <a:lumMod val="95000"/>
                  </a:schemeClr>
                </a:solidFill>
                <a:latin typeface="Frutiger LT 45 Light" panose="020B0500000000000000" pitchFamily="34" charset="0"/>
              </a:rPr>
              <a:t>Wealth Creation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3AEAB3F-3EDC-DD3D-BEF8-B169226D61DE}"/>
              </a:ext>
            </a:extLst>
          </p:cNvPr>
          <p:cNvSpPr txBox="1"/>
          <p:nvPr/>
        </p:nvSpPr>
        <p:spPr>
          <a:xfrm>
            <a:off x="594110" y="4530606"/>
            <a:ext cx="21204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tx1">
                    <a:lumMod val="95000"/>
                  </a:schemeClr>
                </a:solidFill>
                <a:latin typeface="Frutiger LT 45 Light" panose="020B0500000000000000" pitchFamily="34" charset="0"/>
              </a:rPr>
              <a:t>Revenue Generation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9241535-9608-7893-FF53-CD3BD2F3B8B1}"/>
              </a:ext>
            </a:extLst>
          </p:cNvPr>
          <p:cNvSpPr txBox="1"/>
          <p:nvPr/>
        </p:nvSpPr>
        <p:spPr>
          <a:xfrm>
            <a:off x="916073" y="6021288"/>
            <a:ext cx="13257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tx1">
                    <a:lumMod val="95000"/>
                  </a:schemeClr>
                </a:solidFill>
                <a:latin typeface="Frutiger LT 45 Light" panose="020B0500000000000000" pitchFamily="34" charset="0"/>
              </a:rPr>
              <a:t>Job Creation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6F4F0A0-987A-7391-E681-5CE3C064A25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biLevel thresh="2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92459" y="5082168"/>
            <a:ext cx="800902" cy="83649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A287963-8E53-D6F9-6CF8-082F3B1BCF4B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1257055" y="2182532"/>
            <a:ext cx="740733" cy="958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309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F6EB09-AA74-6E53-E076-6D99634685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FC168D-4A34-C0D8-7AFE-29A1A9C82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2649" y="1337580"/>
            <a:ext cx="5504820" cy="910952"/>
          </a:xfrm>
        </p:spPr>
        <p:txBody>
          <a:bodyPr>
            <a:normAutofit fontScale="90000"/>
          </a:bodyPr>
          <a:lstStyle/>
          <a:p>
            <a:r>
              <a:rPr lang="en-GB" dirty="0"/>
              <a:t>The Reality Check – </a:t>
            </a:r>
            <a:br>
              <a:rPr lang="en-GB" dirty="0"/>
            </a:br>
            <a:r>
              <a:rPr lang="en-GB" dirty="0"/>
              <a:t>Where Nigeria Stands</a:t>
            </a:r>
            <a:endParaRPr lang="en-US" dirty="0"/>
          </a:p>
        </p:txBody>
      </p:sp>
      <p:sp>
        <p:nvSpPr>
          <p:cNvPr id="6" name="Rounded Rectangle 5" hidden="1">
            <a:extLst>
              <a:ext uri="{FF2B5EF4-FFF2-40B4-BE49-F238E27FC236}">
                <a16:creationId xmlns:a16="http://schemas.microsoft.com/office/drawing/2014/main" id="{E0BCCAE7-1AC0-6A2A-1A26-AB604BED649B}"/>
              </a:ext>
            </a:extLst>
          </p:cNvPr>
          <p:cNvSpPr/>
          <p:nvPr/>
        </p:nvSpPr>
        <p:spPr>
          <a:xfrm>
            <a:off x="12344400" y="152400"/>
            <a:ext cx="1295400" cy="65532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b="1" i="1" dirty="0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lang="en-US" sz="1200" i="1" dirty="0">
                <a:latin typeface="Arial" pitchFamily="34" charset="0"/>
                <a:cs typeface="Arial" pitchFamily="34" charset="0"/>
              </a:rPr>
              <a:t>To change images on this slide, select a picture and delete it. Then click the Insert Picture icon</a:t>
            </a:r>
          </a:p>
          <a:p>
            <a:r>
              <a:rPr lang="en-US" sz="1200" i="1" dirty="0">
                <a:latin typeface="Arial" pitchFamily="34" charset="0"/>
                <a:cs typeface="Arial" pitchFamily="34" charset="0"/>
              </a:rPr>
              <a:t>in the placeholder to insert your own image.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2903229-C0C2-4454-537B-84CE5D9379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72064" y="3421691"/>
            <a:ext cx="5519936" cy="2249016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  <a:defRPr sz="2000">
                <a:solidFill>
                  <a:srgbClr val="000000"/>
                </a:solidFill>
              </a:defRPr>
            </a:pPr>
            <a:r>
              <a:rPr lang="en-GB" sz="2200" dirty="0">
                <a:solidFill>
                  <a:schemeClr val="tx1">
                    <a:lumMod val="95000"/>
                  </a:schemeClr>
                </a:solidFill>
              </a:rPr>
              <a:t>Huge Infrastructure gaps</a:t>
            </a:r>
          </a:p>
          <a:p>
            <a:pPr marL="342900" indent="-342900">
              <a:buFont typeface="Wingdings" panose="05000000000000000000" pitchFamily="2" charset="2"/>
              <a:buChar char="§"/>
              <a:defRPr sz="2000">
                <a:solidFill>
                  <a:srgbClr val="000000"/>
                </a:solidFill>
              </a:defRPr>
            </a:pPr>
            <a:r>
              <a:rPr lang="en-GB" sz="2200" dirty="0">
                <a:solidFill>
                  <a:schemeClr val="tx1">
                    <a:lumMod val="95000"/>
                  </a:schemeClr>
                </a:solidFill>
              </a:rPr>
              <a:t>Limited funding &amp; private sector engagement</a:t>
            </a:r>
          </a:p>
          <a:p>
            <a:pPr marL="342900" indent="-342900">
              <a:buFont typeface="Wingdings" panose="05000000000000000000" pitchFamily="2" charset="2"/>
              <a:buChar char="§"/>
              <a:defRPr sz="2000">
                <a:solidFill>
                  <a:srgbClr val="000000"/>
                </a:solidFill>
              </a:defRPr>
            </a:pPr>
            <a:r>
              <a:rPr lang="en-GB" sz="2200" dirty="0">
                <a:solidFill>
                  <a:schemeClr val="tx1">
                    <a:lumMod val="95000"/>
                  </a:schemeClr>
                </a:solidFill>
              </a:rPr>
              <a:t>Fragmented narratives</a:t>
            </a:r>
          </a:p>
          <a:p>
            <a:pPr marL="342900" indent="-342900">
              <a:buFont typeface="Wingdings" panose="05000000000000000000" pitchFamily="2" charset="2"/>
              <a:buChar char="§"/>
              <a:defRPr sz="2000">
                <a:solidFill>
                  <a:srgbClr val="000000"/>
                </a:solidFill>
              </a:defRPr>
            </a:pPr>
            <a:r>
              <a:rPr lang="en-GB" sz="2200" dirty="0">
                <a:solidFill>
                  <a:schemeClr val="tx1">
                    <a:lumMod val="95000"/>
                  </a:schemeClr>
                </a:solidFill>
              </a:rPr>
              <a:t>Weak economic understanding of sports</a:t>
            </a:r>
          </a:p>
          <a:p>
            <a:endParaRPr lang="en-NG" sz="2200" dirty="0"/>
          </a:p>
        </p:txBody>
      </p:sp>
      <p:pic>
        <p:nvPicPr>
          <p:cNvPr id="10" name="Picture 9" descr="SportNigeria Logo.png">
            <a:extLst>
              <a:ext uri="{FF2B5EF4-FFF2-40B4-BE49-F238E27FC236}">
                <a16:creationId xmlns:a16="http://schemas.microsoft.com/office/drawing/2014/main" id="{F5F53E2F-4C2A-D4FC-1908-0150EC4E44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0536" y="126414"/>
            <a:ext cx="1097280" cy="501614"/>
          </a:xfrm>
          <a:prstGeom prst="rect">
            <a:avLst/>
          </a:prstGeom>
        </p:spPr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60004D54-096B-69E7-8611-50FAC1147F7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14628" r="14628"/>
          <a:stretch>
            <a:fillRect/>
          </a:stretch>
        </p:blipFill>
        <p:spPr>
          <a:xfrm>
            <a:off x="0" y="0"/>
            <a:ext cx="64560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221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B068AC-6161-58B3-73B8-29E8B15104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325BD-A438-61E8-2ED8-B39274FF1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44" y="0"/>
            <a:ext cx="10058400" cy="899120"/>
          </a:xfrm>
        </p:spPr>
        <p:txBody>
          <a:bodyPr>
            <a:normAutofit/>
          </a:bodyPr>
          <a:lstStyle/>
          <a:p>
            <a:r>
              <a:rPr lang="en-GB" dirty="0"/>
              <a:t>Sports – The Untapped Opportunity</a:t>
            </a:r>
            <a:endParaRPr dirty="0"/>
          </a:p>
        </p:txBody>
      </p:sp>
      <p:pic>
        <p:nvPicPr>
          <p:cNvPr id="4" name="Picture 3" descr="SportNigeria Logo.png">
            <a:extLst>
              <a:ext uri="{FF2B5EF4-FFF2-40B4-BE49-F238E27FC236}">
                <a16:creationId xmlns:a16="http://schemas.microsoft.com/office/drawing/2014/main" id="{FF85D249-764A-4889-2FE9-58593EF026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1368" y="191082"/>
            <a:ext cx="1097280" cy="501614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F6A73DF-48C3-5E34-76D1-6821F67CA1F9}"/>
              </a:ext>
            </a:extLst>
          </p:cNvPr>
          <p:cNvSpPr/>
          <p:nvPr/>
        </p:nvSpPr>
        <p:spPr>
          <a:xfrm>
            <a:off x="1720993" y="5949280"/>
            <a:ext cx="33777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 dirty="0">
                <a:solidFill>
                  <a:schemeClr val="tx1">
                    <a:lumMod val="95000"/>
                  </a:schemeClr>
                </a:solidFill>
                <a:cs typeface="Segoe UI" panose="020B0502040204020203" pitchFamily="34" charset="0"/>
              </a:rPr>
              <a:t>Mobile penetration of </a:t>
            </a:r>
            <a:r>
              <a:rPr lang="en-GB" dirty="0">
                <a:solidFill>
                  <a:schemeClr val="tx1">
                    <a:lumMod val="95000"/>
                  </a:schemeClr>
                </a:solidFill>
                <a:cs typeface="Segoe UI" panose="020B0502040204020203" pitchFamily="34" charset="0"/>
              </a:rPr>
              <a:t>&gt;</a:t>
            </a:r>
            <a:r>
              <a:rPr lang="en-GB" b="1" dirty="0">
                <a:solidFill>
                  <a:schemeClr val="tx1">
                    <a:lumMod val="95000"/>
                  </a:schemeClr>
                </a:solidFill>
                <a:cs typeface="Segoe UI" panose="020B0502040204020203" pitchFamily="34" charset="0"/>
              </a:rPr>
              <a:t>154 Million</a:t>
            </a:r>
            <a:endParaRPr lang="en-US" b="1" dirty="0">
              <a:solidFill>
                <a:schemeClr val="tx1">
                  <a:lumMod val="95000"/>
                </a:schemeClr>
              </a:solidFill>
              <a:cs typeface="Segoe UI" panose="020B0502040204020203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A17A787-1C49-10D9-7E24-8422990B108E}"/>
              </a:ext>
            </a:extLst>
          </p:cNvPr>
          <p:cNvSpPr/>
          <p:nvPr/>
        </p:nvSpPr>
        <p:spPr>
          <a:xfrm>
            <a:off x="119336" y="4427435"/>
            <a:ext cx="32033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 dirty="0">
                <a:solidFill>
                  <a:schemeClr val="tx1">
                    <a:lumMod val="95000"/>
                  </a:schemeClr>
                </a:solidFill>
                <a:cs typeface="Segoe UI" panose="020B0502040204020203" pitchFamily="34" charset="0"/>
              </a:rPr>
              <a:t>A population of  </a:t>
            </a:r>
            <a:r>
              <a:rPr lang="en-GB" b="1" dirty="0">
                <a:solidFill>
                  <a:schemeClr val="tx1">
                    <a:lumMod val="95000"/>
                  </a:schemeClr>
                </a:solidFill>
                <a:cs typeface="Segoe UI" panose="020B0502040204020203" pitchFamily="34" charset="0"/>
              </a:rPr>
              <a:t>&gt;200 Million</a:t>
            </a:r>
            <a:endParaRPr lang="en-US" b="1" dirty="0">
              <a:solidFill>
                <a:schemeClr val="tx1">
                  <a:lumMod val="95000"/>
                </a:schemeClr>
              </a:solidFill>
              <a:cs typeface="Segoe UI" panose="020B0502040204020203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25B52A2-6D8A-D9D5-3DE6-9380760B1BE5}"/>
              </a:ext>
            </a:extLst>
          </p:cNvPr>
          <p:cNvSpPr/>
          <p:nvPr/>
        </p:nvSpPr>
        <p:spPr>
          <a:xfrm>
            <a:off x="3485111" y="4427820"/>
            <a:ext cx="43390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solidFill>
                  <a:schemeClr val="tx1">
                    <a:lumMod val="95000"/>
                  </a:schemeClr>
                </a:solidFill>
                <a:cs typeface="Segoe UI" panose="020B0502040204020203" pitchFamily="34" charset="0"/>
              </a:rPr>
              <a:t>65%</a:t>
            </a:r>
            <a:r>
              <a:rPr lang="en-GB" dirty="0">
                <a:solidFill>
                  <a:schemeClr val="tx1">
                    <a:lumMod val="95000"/>
                  </a:schemeClr>
                </a:solidFill>
                <a:cs typeface="Segoe UI" panose="020B0502040204020203" pitchFamily="34" charset="0"/>
              </a:rPr>
              <a:t> </a:t>
            </a:r>
            <a:r>
              <a:rPr lang="en-GB" sz="1400" dirty="0">
                <a:solidFill>
                  <a:schemeClr val="tx1">
                    <a:lumMod val="95000"/>
                  </a:schemeClr>
                </a:solidFill>
                <a:cs typeface="Segoe UI" panose="020B0502040204020203" pitchFamily="34" charset="0"/>
              </a:rPr>
              <a:t>population</a:t>
            </a:r>
            <a:r>
              <a:rPr lang="en-GB" dirty="0">
                <a:solidFill>
                  <a:schemeClr val="tx1">
                    <a:lumMod val="95000"/>
                  </a:schemeClr>
                </a:solidFill>
                <a:cs typeface="Segoe UI" panose="020B0502040204020203" pitchFamily="34" charset="0"/>
              </a:rPr>
              <a:t> </a:t>
            </a:r>
            <a:r>
              <a:rPr lang="en-GB" sz="1400" dirty="0">
                <a:solidFill>
                  <a:schemeClr val="tx1">
                    <a:lumMod val="95000"/>
                  </a:schemeClr>
                </a:solidFill>
                <a:cs typeface="Segoe UI" panose="020B0502040204020203" pitchFamily="34" charset="0"/>
              </a:rPr>
              <a:t>between </a:t>
            </a:r>
            <a:r>
              <a:rPr lang="en-GB" b="1" dirty="0">
                <a:solidFill>
                  <a:schemeClr val="tx1">
                    <a:lumMod val="95000"/>
                  </a:schemeClr>
                </a:solidFill>
                <a:cs typeface="Segoe UI" panose="020B0502040204020203" pitchFamily="34" charset="0"/>
              </a:rPr>
              <a:t>15 and 35 years </a:t>
            </a:r>
            <a:endParaRPr lang="en-US" b="1" dirty="0">
              <a:solidFill>
                <a:schemeClr val="tx1">
                  <a:lumMod val="95000"/>
                </a:schemeClr>
              </a:solidFill>
              <a:cs typeface="Segoe UI" panose="020B0502040204020203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77A298F-5F15-A8EC-315A-3FCB3F184EB5}"/>
              </a:ext>
            </a:extLst>
          </p:cNvPr>
          <p:cNvSpPr/>
          <p:nvPr/>
        </p:nvSpPr>
        <p:spPr>
          <a:xfrm>
            <a:off x="7761356" y="4427820"/>
            <a:ext cx="43390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 dirty="0">
                <a:solidFill>
                  <a:schemeClr val="tx1">
                    <a:lumMod val="95000"/>
                  </a:schemeClr>
                </a:solidFill>
                <a:cs typeface="Segoe UI" panose="020B0502040204020203" pitchFamily="34" charset="0"/>
              </a:rPr>
              <a:t>A young population </a:t>
            </a:r>
            <a:r>
              <a:rPr lang="en-GB" b="1" dirty="0">
                <a:solidFill>
                  <a:schemeClr val="tx1">
                    <a:lumMod val="95000"/>
                  </a:schemeClr>
                </a:solidFill>
                <a:cs typeface="Segoe UI" panose="020B0502040204020203" pitchFamily="34" charset="0"/>
              </a:rPr>
              <a:t>Passionate</a:t>
            </a:r>
            <a:r>
              <a:rPr lang="en-GB" dirty="0">
                <a:solidFill>
                  <a:schemeClr val="tx1">
                    <a:lumMod val="95000"/>
                  </a:schemeClr>
                </a:solidFill>
                <a:cs typeface="Segoe UI" panose="020B0502040204020203" pitchFamily="34" charset="0"/>
              </a:rPr>
              <a:t> </a:t>
            </a:r>
            <a:r>
              <a:rPr lang="en-GB" b="1" dirty="0">
                <a:solidFill>
                  <a:schemeClr val="tx1">
                    <a:lumMod val="95000"/>
                  </a:schemeClr>
                </a:solidFill>
                <a:cs typeface="Segoe UI" panose="020B0502040204020203" pitchFamily="34" charset="0"/>
              </a:rPr>
              <a:t>about sport</a:t>
            </a:r>
            <a:endParaRPr lang="en-US" b="1" dirty="0">
              <a:solidFill>
                <a:schemeClr val="tx1">
                  <a:lumMod val="95000"/>
                </a:schemeClr>
              </a:solidFill>
              <a:cs typeface="Segoe UI" panose="020B0502040204020203" pitchFamily="34" charset="0"/>
            </a:endParaRPr>
          </a:p>
        </p:txBody>
      </p:sp>
      <p:pic>
        <p:nvPicPr>
          <p:cNvPr id="23" name="Graphic 22" descr="Television with solid fill">
            <a:extLst>
              <a:ext uri="{FF2B5EF4-FFF2-40B4-BE49-F238E27FC236}">
                <a16:creationId xmlns:a16="http://schemas.microsoft.com/office/drawing/2014/main" id="{C0CF21EF-FB71-4542-57B1-B549627050A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57695" y="5006192"/>
            <a:ext cx="958585" cy="958585"/>
          </a:xfrm>
          <a:prstGeom prst="rect">
            <a:avLst/>
          </a:prstGeom>
        </p:spPr>
      </p:pic>
      <p:pic>
        <p:nvPicPr>
          <p:cNvPr id="24" name="Graphic 23" descr="Group of people with solid fill">
            <a:extLst>
              <a:ext uri="{FF2B5EF4-FFF2-40B4-BE49-F238E27FC236}">
                <a16:creationId xmlns:a16="http://schemas.microsoft.com/office/drawing/2014/main" id="{92C1B426-68A7-79EB-2131-7CABA779F30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83187" y="3212976"/>
            <a:ext cx="1185649" cy="1185649"/>
          </a:xfrm>
          <a:prstGeom prst="rect">
            <a:avLst/>
          </a:prstGeom>
        </p:spPr>
      </p:pic>
      <p:pic>
        <p:nvPicPr>
          <p:cNvPr id="25" name="Graphic 24" descr="Group success with solid fill">
            <a:extLst>
              <a:ext uri="{FF2B5EF4-FFF2-40B4-BE49-F238E27FC236}">
                <a16:creationId xmlns:a16="http://schemas.microsoft.com/office/drawing/2014/main" id="{7F1FA428-470F-D6C4-AEC5-1DF027F27921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030409" y="3300646"/>
            <a:ext cx="1185649" cy="1185649"/>
          </a:xfrm>
          <a:prstGeom prst="rect">
            <a:avLst/>
          </a:prstGeom>
        </p:spPr>
      </p:pic>
      <p:pic>
        <p:nvPicPr>
          <p:cNvPr id="26" name="Graphic 25" descr="Dance with solid fill">
            <a:extLst>
              <a:ext uri="{FF2B5EF4-FFF2-40B4-BE49-F238E27FC236}">
                <a16:creationId xmlns:a16="http://schemas.microsoft.com/office/drawing/2014/main" id="{38ACEE01-3F21-20EC-C815-FAC8E4C0E34D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180261" y="3400032"/>
            <a:ext cx="1037080" cy="1037080"/>
          </a:xfrm>
          <a:prstGeom prst="rect">
            <a:avLst/>
          </a:prstGeom>
        </p:spPr>
      </p:pic>
      <p:pic>
        <p:nvPicPr>
          <p:cNvPr id="27" name="Graphic 26" descr="Selfie with solid fill">
            <a:extLst>
              <a:ext uri="{FF2B5EF4-FFF2-40B4-BE49-F238E27FC236}">
                <a16:creationId xmlns:a16="http://schemas.microsoft.com/office/drawing/2014/main" id="{06CFBBD2-D8B6-F638-7B4B-76F16E7C74E8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843358" y="5013176"/>
            <a:ext cx="958585" cy="958585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0E9E1D85-D336-0A63-F59D-C2014B055BA3}"/>
              </a:ext>
            </a:extLst>
          </p:cNvPr>
          <p:cNvSpPr/>
          <p:nvPr/>
        </p:nvSpPr>
        <p:spPr>
          <a:xfrm>
            <a:off x="5891216" y="5964777"/>
            <a:ext cx="48245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 dirty="0">
                <a:solidFill>
                  <a:schemeClr val="tx1">
                    <a:lumMod val="95000"/>
                  </a:schemeClr>
                </a:solidFill>
                <a:cs typeface="Segoe UI" panose="020B0502040204020203" pitchFamily="34" charset="0"/>
              </a:rPr>
              <a:t>TV and media audience between </a:t>
            </a:r>
            <a:r>
              <a:rPr lang="en-GB" b="1" dirty="0">
                <a:solidFill>
                  <a:schemeClr val="tx1">
                    <a:lumMod val="95000"/>
                  </a:schemeClr>
                </a:solidFill>
                <a:cs typeface="Segoe UI" panose="020B0502040204020203" pitchFamily="34" charset="0"/>
              </a:rPr>
              <a:t>40 and 70 million</a:t>
            </a:r>
            <a:endParaRPr lang="en-US" b="1" dirty="0">
              <a:solidFill>
                <a:schemeClr val="tx1">
                  <a:lumMod val="95000"/>
                </a:schemeClr>
              </a:solidFill>
              <a:cs typeface="Segoe UI" panose="020B0502040204020203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BFF30C3-80C7-319F-529E-80368592DE5C}"/>
              </a:ext>
            </a:extLst>
          </p:cNvPr>
          <p:cNvSpPr txBox="1"/>
          <p:nvPr/>
        </p:nvSpPr>
        <p:spPr>
          <a:xfrm>
            <a:off x="191344" y="1287630"/>
            <a:ext cx="5904656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FFFF00"/>
                </a:solidFill>
                <a:ea typeface="Cambria" panose="02040503050406030204" pitchFamily="18" charset="0"/>
                <a:cs typeface="Segoe UI" panose="020B0502040204020203" pitchFamily="34" charset="0"/>
              </a:rPr>
              <a:t>Current industry Market Size of </a:t>
            </a:r>
            <a:r>
              <a:rPr lang="en-US" sz="2000" b="1" dirty="0">
                <a:solidFill>
                  <a:srgbClr val="FFFF00"/>
                </a:solidFill>
                <a:ea typeface="Cambria" panose="02040503050406030204" pitchFamily="18" charset="0"/>
                <a:cs typeface="Segoe UI" panose="020B0502040204020203" pitchFamily="34" charset="0"/>
              </a:rPr>
              <a:t>NGN 500+bn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FFFF00"/>
                </a:solidFill>
                <a:ea typeface="Cambria" panose="02040503050406030204" pitchFamily="18" charset="0"/>
                <a:cs typeface="Segoe UI" panose="020B0502040204020203" pitchFamily="34" charset="0"/>
              </a:rPr>
              <a:t>Estimated Annual investment required over the next 10 years - </a:t>
            </a:r>
            <a:r>
              <a:rPr lang="en-US" sz="2000" b="1" dirty="0">
                <a:solidFill>
                  <a:srgbClr val="FFFF00"/>
                </a:solidFill>
                <a:ea typeface="Cambria" panose="02040503050406030204" pitchFamily="18" charset="0"/>
                <a:cs typeface="Segoe UI" panose="020B0502040204020203" pitchFamily="34" charset="0"/>
              </a:rPr>
              <a:t>$1 Billion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FFFF00"/>
                </a:solidFill>
                <a:ea typeface="Cambria" panose="02040503050406030204" pitchFamily="18" charset="0"/>
                <a:cs typeface="Segoe UI" panose="020B0502040204020203" pitchFamily="34" charset="0"/>
              </a:rPr>
              <a:t>Estimated Annual Revenue over the next 10 years – </a:t>
            </a:r>
            <a:r>
              <a:rPr lang="en-US" sz="2000" b="1" dirty="0">
                <a:solidFill>
                  <a:srgbClr val="FFFF00"/>
                </a:solidFill>
                <a:ea typeface="Cambria" panose="02040503050406030204" pitchFamily="18" charset="0"/>
                <a:cs typeface="Segoe UI" panose="020B0502040204020203" pitchFamily="34" charset="0"/>
              </a:rPr>
              <a:t>$4 Billion</a:t>
            </a:r>
            <a:endParaRPr lang="en-US" sz="2000" dirty="0">
              <a:solidFill>
                <a:srgbClr val="FFFF00"/>
              </a:solidFill>
              <a:ea typeface="Cambria" panose="02040503050406030204" pitchFamily="18" charset="0"/>
              <a:cs typeface="Segoe UI" panose="020B0502040204020203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BE2AB86-08C0-59A6-6A3F-43724AE0AA44}"/>
              </a:ext>
            </a:extLst>
          </p:cNvPr>
          <p:cNvSpPr txBox="1"/>
          <p:nvPr/>
        </p:nvSpPr>
        <p:spPr>
          <a:xfrm>
            <a:off x="6312025" y="1302008"/>
            <a:ext cx="5788412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  <a:defRPr sz="2000">
                <a:solidFill>
                  <a:srgbClr val="000000"/>
                </a:solidFill>
              </a:defRPr>
            </a:pPr>
            <a:r>
              <a:rPr lang="en-GB" dirty="0">
                <a:solidFill>
                  <a:srgbClr val="FFFF00"/>
                </a:solidFill>
              </a:rPr>
              <a:t>Contribute 2–3% to Nigeria’s GDP</a:t>
            </a:r>
          </a:p>
          <a:p>
            <a:pPr marL="342900" indent="-342900">
              <a:buFont typeface="Wingdings" panose="05000000000000000000" pitchFamily="2" charset="2"/>
              <a:buChar char="§"/>
              <a:defRPr sz="2000">
                <a:solidFill>
                  <a:srgbClr val="000000"/>
                </a:solidFill>
              </a:defRPr>
            </a:pPr>
            <a:r>
              <a:rPr lang="en-GB" dirty="0">
                <a:solidFill>
                  <a:srgbClr val="FFFF00"/>
                </a:solidFill>
              </a:rPr>
              <a:t>Create 3–5 million jobs in 10 years</a:t>
            </a:r>
          </a:p>
          <a:p>
            <a:pPr marL="342900" indent="-342900">
              <a:buFont typeface="Wingdings" panose="05000000000000000000" pitchFamily="2" charset="2"/>
              <a:buChar char="§"/>
              <a:defRPr sz="2000">
                <a:solidFill>
                  <a:srgbClr val="000000"/>
                </a:solidFill>
              </a:defRPr>
            </a:pPr>
            <a:r>
              <a:rPr lang="en-GB" dirty="0">
                <a:solidFill>
                  <a:srgbClr val="FFFF00"/>
                </a:solidFill>
              </a:rPr>
              <a:t>Tap into a 300–500 million African market for goods and services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192ADC5-46D2-8BAF-04BA-588C97B8FA4C}"/>
              </a:ext>
            </a:extLst>
          </p:cNvPr>
          <p:cNvSpPr txBox="1"/>
          <p:nvPr/>
        </p:nvSpPr>
        <p:spPr>
          <a:xfrm>
            <a:off x="8783936" y="6567155"/>
            <a:ext cx="35677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G" sz="1000" b="1" i="1" dirty="0">
                <a:solidFill>
                  <a:srgbClr val="FFFF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* Source – National S</a:t>
            </a:r>
            <a:r>
              <a:rPr lang="en-US" sz="1000" b="1" i="1" dirty="0">
                <a:solidFill>
                  <a:srgbClr val="FFFF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</a:t>
            </a:r>
            <a:r>
              <a:rPr lang="en-NG" sz="1000" b="1" i="1" dirty="0">
                <a:solidFill>
                  <a:srgbClr val="FFFF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orts Industry Policy 2022-2026</a:t>
            </a:r>
          </a:p>
        </p:txBody>
      </p:sp>
    </p:spTree>
    <p:extLst>
      <p:ext uri="{BB962C8B-B14F-4D97-AF65-F5344CB8AC3E}">
        <p14:creationId xmlns:p14="http://schemas.microsoft.com/office/powerpoint/2010/main" val="704722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639147-C6A4-14CE-7178-2E2651666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15933-A049-D376-008A-22A01576E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44" y="0"/>
            <a:ext cx="10058400" cy="899120"/>
          </a:xfrm>
        </p:spPr>
        <p:txBody>
          <a:bodyPr>
            <a:normAutofit/>
          </a:bodyPr>
          <a:lstStyle/>
          <a:p>
            <a:r>
              <a:rPr lang="en-GB" dirty="0"/>
              <a:t>Sports – A Nation’s Brand and Business Asset</a:t>
            </a:r>
            <a:endParaRPr dirty="0"/>
          </a:p>
        </p:txBody>
      </p:sp>
      <p:pic>
        <p:nvPicPr>
          <p:cNvPr id="4" name="Picture 3" descr="SportNigeria Logo.png">
            <a:extLst>
              <a:ext uri="{FF2B5EF4-FFF2-40B4-BE49-F238E27FC236}">
                <a16:creationId xmlns:a16="http://schemas.microsoft.com/office/drawing/2014/main" id="{29FA7FB6-9954-E181-D477-4758B8C079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1368" y="116632"/>
            <a:ext cx="1097280" cy="50161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BBD7613-BE3F-FAFF-93C6-88DCF7C59CA0}"/>
              </a:ext>
            </a:extLst>
          </p:cNvPr>
          <p:cNvSpPr/>
          <p:nvPr/>
        </p:nvSpPr>
        <p:spPr>
          <a:xfrm>
            <a:off x="551384" y="1252304"/>
            <a:ext cx="11120090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228600" algn="l"/>
                <a:tab pos="457200" algn="l"/>
              </a:tabLst>
              <a:defRPr/>
            </a:pPr>
            <a:r>
              <a:rPr kumimoji="0" lang="en-GB" sz="2000" b="1" u="sng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uLnTx/>
                <a:uFillTx/>
                <a:ea typeface="Calibri" panose="020F0502020204030204" pitchFamily="34" charset="0"/>
                <a:cs typeface="Arial" panose="020B0604020202020204" pitchFamily="34" charset="0"/>
              </a:rPr>
              <a:t>Sports </a:t>
            </a:r>
            <a:endParaRPr lang="en-GB" sz="2000" b="1" dirty="0">
              <a:solidFill>
                <a:schemeClr val="tx1">
                  <a:lumMod val="95000"/>
                </a:schemeClr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228600" algn="l"/>
                <a:tab pos="457200" algn="l"/>
              </a:tabLst>
              <a:defRPr/>
            </a:pPr>
            <a:r>
              <a:rPr lang="en-GB" sz="2000" b="1" dirty="0">
                <a:solidFill>
                  <a:schemeClr val="tx1">
                    <a:lumMod val="95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kumimoji="0" lang="en-GB" sz="2000" b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uLnTx/>
                <a:uFillTx/>
                <a:ea typeface="Calibri" panose="020F0502020204030204" pitchFamily="34" charset="0"/>
                <a:cs typeface="Arial" panose="020B0604020202020204" pitchFamily="34" charset="0"/>
              </a:rPr>
              <a:t>he ultimate tool for connecting people, with the power to unite in a way that little else does.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228600" algn="l"/>
                <a:tab pos="457200" algn="l"/>
              </a:tabLst>
              <a:defRPr/>
            </a:pPr>
            <a:r>
              <a:rPr kumimoji="0" lang="en-GB" sz="2000" b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uLnTx/>
                <a:uFillTx/>
                <a:ea typeface="Calibri" panose="020F0502020204030204" pitchFamily="34" charset="0"/>
                <a:cs typeface="Arial" panose="020B0604020202020204" pitchFamily="34" charset="0"/>
              </a:rPr>
              <a:t>The economic impact of sport also delivers billions of dollars in revenue globally through the consumption of sports goods and services.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7761D9-76BC-652F-CD4A-1DC7389B7DDE}"/>
              </a:ext>
            </a:extLst>
          </p:cNvPr>
          <p:cNvSpPr/>
          <p:nvPr/>
        </p:nvSpPr>
        <p:spPr>
          <a:xfrm>
            <a:off x="529581" y="3453147"/>
            <a:ext cx="11233248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228600" algn="l"/>
                <a:tab pos="457200" algn="l"/>
              </a:tabLst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uLnTx/>
                <a:uFillTx/>
                <a:ea typeface="Calibri" panose="020F0502020204030204" pitchFamily="34" charset="0"/>
                <a:cs typeface="Arial" panose="020B0604020202020204" pitchFamily="34" charset="0"/>
              </a:rPr>
              <a:t>NO OTHER ASSET CLASS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uLnTx/>
                <a:uFillTx/>
                <a:ea typeface="Calibri" panose="020F0502020204030204" pitchFamily="34" charset="0"/>
                <a:cs typeface="Arial" panose="020B0604020202020204" pitchFamily="34" charset="0"/>
              </a:rPr>
              <a:t> globally delivers both social and economic value on the scale that sports does. This makes sports one of the </a:t>
            </a:r>
            <a:r>
              <a:rPr kumimoji="0" lang="en-GB" sz="2000" b="1" i="1" u="sng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uLnTx/>
                <a:uFillTx/>
                <a:ea typeface="Calibri" panose="020F0502020204030204" pitchFamily="34" charset="0"/>
                <a:cs typeface="Arial" panose="020B0604020202020204" pitchFamily="34" charset="0"/>
              </a:rPr>
              <a:t>MOST VALUABLE ASSET CLASSES</a:t>
            </a:r>
            <a:r>
              <a:rPr kumimoji="0" lang="en-GB" sz="2000" b="0" i="1" u="sng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uLnTx/>
                <a:uFillTx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uLnTx/>
                <a:uFillTx/>
                <a:ea typeface="Calibri" panose="020F0502020204030204" pitchFamily="34" charset="0"/>
                <a:cs typeface="Arial" panose="020B0604020202020204" pitchFamily="34" charset="0"/>
              </a:rPr>
              <a:t>in the world.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4A5996F-A898-9AC7-650C-86EAECDDFA6A}"/>
              </a:ext>
            </a:extLst>
          </p:cNvPr>
          <p:cNvSpPr/>
          <p:nvPr/>
        </p:nvSpPr>
        <p:spPr>
          <a:xfrm>
            <a:off x="620936" y="4774699"/>
            <a:ext cx="11050538" cy="110799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defRPr sz="2000">
                <a:solidFill>
                  <a:srgbClr val="000000"/>
                </a:solidFill>
              </a:defRPr>
            </a:pPr>
            <a:r>
              <a:rPr lang="en-GB" sz="2200" dirty="0">
                <a:solidFill>
                  <a:schemeClr val="tx1">
                    <a:lumMod val="95000"/>
                  </a:schemeClr>
                </a:solidFill>
              </a:rPr>
              <a:t>Sports as soft power that tells Nigeria's story, Drives Economic Activity such as tourism, youth development, health and innovation, while Redefining Nigeria’s international reputation</a:t>
            </a:r>
          </a:p>
        </p:txBody>
      </p:sp>
    </p:spTree>
    <p:extLst>
      <p:ext uri="{BB962C8B-B14F-4D97-AF65-F5344CB8AC3E}">
        <p14:creationId xmlns:p14="http://schemas.microsoft.com/office/powerpoint/2010/main" val="212449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52BA89-E355-C2D8-D460-6E95C86A4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0C9D32-844A-0C44-CD78-4927AC8A0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44" y="0"/>
            <a:ext cx="10058400" cy="899120"/>
          </a:xfrm>
        </p:spPr>
        <p:txBody>
          <a:bodyPr>
            <a:normAutofit/>
          </a:bodyPr>
          <a:lstStyle/>
          <a:p>
            <a:r>
              <a:rPr lang="en-GB" dirty="0"/>
              <a:t>Sports – The Repositioning Framework</a:t>
            </a:r>
            <a:endParaRPr dirty="0"/>
          </a:p>
        </p:txBody>
      </p:sp>
      <p:pic>
        <p:nvPicPr>
          <p:cNvPr id="4" name="Picture 3" descr="SportNigeria Logo.png">
            <a:extLst>
              <a:ext uri="{FF2B5EF4-FFF2-40B4-BE49-F238E27FC236}">
                <a16:creationId xmlns:a16="http://schemas.microsoft.com/office/drawing/2014/main" id="{2EC9F16C-1839-9AF9-20D7-B3C0844A0E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1368" y="116632"/>
            <a:ext cx="1097280" cy="501614"/>
          </a:xfrm>
          <a:prstGeom prst="rect">
            <a:avLst/>
          </a:prstGeom>
        </p:spPr>
      </p:pic>
      <p:sp>
        <p:nvSpPr>
          <p:cNvPr id="11" name="object 8">
            <a:extLst>
              <a:ext uri="{FF2B5EF4-FFF2-40B4-BE49-F238E27FC236}">
                <a16:creationId xmlns:a16="http://schemas.microsoft.com/office/drawing/2014/main" id="{859BCC21-6846-C76B-39C0-CFC95BE7F6C3}"/>
              </a:ext>
            </a:extLst>
          </p:cNvPr>
          <p:cNvSpPr/>
          <p:nvPr/>
        </p:nvSpPr>
        <p:spPr>
          <a:xfrm>
            <a:off x="463038" y="1412776"/>
            <a:ext cx="10726502" cy="899120"/>
          </a:xfrm>
          <a:custGeom>
            <a:avLst/>
            <a:gdLst/>
            <a:ahLst/>
            <a:cxnLst/>
            <a:rect l="l" t="t" r="r" b="b"/>
            <a:pathLst>
              <a:path w="17583150" h="1467485">
                <a:moveTo>
                  <a:pt x="17582757" y="717283"/>
                </a:moveTo>
                <a:lnTo>
                  <a:pt x="17006913" y="384822"/>
                </a:lnTo>
                <a:lnTo>
                  <a:pt x="17006913" y="612127"/>
                </a:lnTo>
                <a:lnTo>
                  <a:pt x="13963015" y="612127"/>
                </a:lnTo>
                <a:lnTo>
                  <a:pt x="13949198" y="545947"/>
                </a:lnTo>
                <a:lnTo>
                  <a:pt x="13936002" y="501637"/>
                </a:lnTo>
                <a:lnTo>
                  <a:pt x="13920127" y="458546"/>
                </a:lnTo>
                <a:lnTo>
                  <a:pt x="13901674" y="416763"/>
                </a:lnTo>
                <a:lnTo>
                  <a:pt x="13880757" y="376402"/>
                </a:lnTo>
                <a:lnTo>
                  <a:pt x="13857453" y="337540"/>
                </a:lnTo>
                <a:lnTo>
                  <a:pt x="13831875" y="300291"/>
                </a:lnTo>
                <a:lnTo>
                  <a:pt x="13804100" y="264744"/>
                </a:lnTo>
                <a:lnTo>
                  <a:pt x="13774242" y="231000"/>
                </a:lnTo>
                <a:lnTo>
                  <a:pt x="13742391" y="199148"/>
                </a:lnTo>
                <a:lnTo>
                  <a:pt x="13708647" y="169291"/>
                </a:lnTo>
                <a:lnTo>
                  <a:pt x="13673100" y="141516"/>
                </a:lnTo>
                <a:lnTo>
                  <a:pt x="13635850" y="115938"/>
                </a:lnTo>
                <a:lnTo>
                  <a:pt x="13596988" y="92633"/>
                </a:lnTo>
                <a:lnTo>
                  <a:pt x="13556628" y="71716"/>
                </a:lnTo>
                <a:lnTo>
                  <a:pt x="13514845" y="53276"/>
                </a:lnTo>
                <a:lnTo>
                  <a:pt x="13471754" y="37401"/>
                </a:lnTo>
                <a:lnTo>
                  <a:pt x="13427443" y="24193"/>
                </a:lnTo>
                <a:lnTo>
                  <a:pt x="13382003" y="13754"/>
                </a:lnTo>
                <a:lnTo>
                  <a:pt x="13335546" y="6184"/>
                </a:lnTo>
                <a:lnTo>
                  <a:pt x="13288150" y="1562"/>
                </a:lnTo>
                <a:lnTo>
                  <a:pt x="13239928" y="0"/>
                </a:lnTo>
                <a:lnTo>
                  <a:pt x="13191706" y="1562"/>
                </a:lnTo>
                <a:lnTo>
                  <a:pt x="13144310" y="6184"/>
                </a:lnTo>
                <a:lnTo>
                  <a:pt x="13097840" y="13754"/>
                </a:lnTo>
                <a:lnTo>
                  <a:pt x="13052412" y="24193"/>
                </a:lnTo>
                <a:lnTo>
                  <a:pt x="13008089" y="37401"/>
                </a:lnTo>
                <a:lnTo>
                  <a:pt x="12964998" y="53276"/>
                </a:lnTo>
                <a:lnTo>
                  <a:pt x="12923215" y="71716"/>
                </a:lnTo>
                <a:lnTo>
                  <a:pt x="12882855" y="92633"/>
                </a:lnTo>
                <a:lnTo>
                  <a:pt x="12843993" y="115938"/>
                </a:lnTo>
                <a:lnTo>
                  <a:pt x="12806744" y="141516"/>
                </a:lnTo>
                <a:lnTo>
                  <a:pt x="12771196" y="169291"/>
                </a:lnTo>
                <a:lnTo>
                  <a:pt x="12737452" y="199148"/>
                </a:lnTo>
                <a:lnTo>
                  <a:pt x="12705601" y="231000"/>
                </a:lnTo>
                <a:lnTo>
                  <a:pt x="12675743" y="264744"/>
                </a:lnTo>
                <a:lnTo>
                  <a:pt x="12647981" y="300291"/>
                </a:lnTo>
                <a:lnTo>
                  <a:pt x="12622390" y="337540"/>
                </a:lnTo>
                <a:lnTo>
                  <a:pt x="12599099" y="376402"/>
                </a:lnTo>
                <a:lnTo>
                  <a:pt x="12578169" y="416763"/>
                </a:lnTo>
                <a:lnTo>
                  <a:pt x="12559729" y="458546"/>
                </a:lnTo>
                <a:lnTo>
                  <a:pt x="12543854" y="501637"/>
                </a:lnTo>
                <a:lnTo>
                  <a:pt x="12530646" y="545947"/>
                </a:lnTo>
                <a:lnTo>
                  <a:pt x="12520219" y="591388"/>
                </a:lnTo>
                <a:lnTo>
                  <a:pt x="12516828" y="612127"/>
                </a:lnTo>
                <a:lnTo>
                  <a:pt x="9794240" y="612127"/>
                </a:lnTo>
                <a:lnTo>
                  <a:pt x="9780422" y="545947"/>
                </a:lnTo>
                <a:lnTo>
                  <a:pt x="9767227" y="501637"/>
                </a:lnTo>
                <a:lnTo>
                  <a:pt x="9751352" y="458546"/>
                </a:lnTo>
                <a:lnTo>
                  <a:pt x="9732912" y="416763"/>
                </a:lnTo>
                <a:lnTo>
                  <a:pt x="9711982" y="376402"/>
                </a:lnTo>
                <a:lnTo>
                  <a:pt x="9688678" y="337540"/>
                </a:lnTo>
                <a:lnTo>
                  <a:pt x="9663100" y="300291"/>
                </a:lnTo>
                <a:lnTo>
                  <a:pt x="9635325" y="264744"/>
                </a:lnTo>
                <a:lnTo>
                  <a:pt x="9605467" y="231000"/>
                </a:lnTo>
                <a:lnTo>
                  <a:pt x="9573616" y="199148"/>
                </a:lnTo>
                <a:lnTo>
                  <a:pt x="9539872" y="169291"/>
                </a:lnTo>
                <a:lnTo>
                  <a:pt x="9504324" y="141516"/>
                </a:lnTo>
                <a:lnTo>
                  <a:pt x="9467075" y="115938"/>
                </a:lnTo>
                <a:lnTo>
                  <a:pt x="9428226" y="92633"/>
                </a:lnTo>
                <a:lnTo>
                  <a:pt x="9387853" y="71716"/>
                </a:lnTo>
                <a:lnTo>
                  <a:pt x="9346082" y="53276"/>
                </a:lnTo>
                <a:lnTo>
                  <a:pt x="9302979" y="37401"/>
                </a:lnTo>
                <a:lnTo>
                  <a:pt x="9258668" y="24193"/>
                </a:lnTo>
                <a:lnTo>
                  <a:pt x="9213228" y="13754"/>
                </a:lnTo>
                <a:lnTo>
                  <a:pt x="9166771" y="6184"/>
                </a:lnTo>
                <a:lnTo>
                  <a:pt x="9119375" y="1562"/>
                </a:lnTo>
                <a:lnTo>
                  <a:pt x="9071153" y="0"/>
                </a:lnTo>
                <a:lnTo>
                  <a:pt x="9022931" y="1562"/>
                </a:lnTo>
                <a:lnTo>
                  <a:pt x="8975534" y="6184"/>
                </a:lnTo>
                <a:lnTo>
                  <a:pt x="8929065" y="13754"/>
                </a:lnTo>
                <a:lnTo>
                  <a:pt x="8883637" y="24193"/>
                </a:lnTo>
                <a:lnTo>
                  <a:pt x="8839314" y="37401"/>
                </a:lnTo>
                <a:lnTo>
                  <a:pt x="8796223" y="53276"/>
                </a:lnTo>
                <a:lnTo>
                  <a:pt x="8754440" y="71716"/>
                </a:lnTo>
                <a:lnTo>
                  <a:pt x="8714080" y="92633"/>
                </a:lnTo>
                <a:lnTo>
                  <a:pt x="8675230" y="115938"/>
                </a:lnTo>
                <a:lnTo>
                  <a:pt x="8637981" y="141516"/>
                </a:lnTo>
                <a:lnTo>
                  <a:pt x="8602434" y="169291"/>
                </a:lnTo>
                <a:lnTo>
                  <a:pt x="8568677" y="199148"/>
                </a:lnTo>
                <a:lnTo>
                  <a:pt x="8536826" y="231000"/>
                </a:lnTo>
                <a:lnTo>
                  <a:pt x="8506968" y="264744"/>
                </a:lnTo>
                <a:lnTo>
                  <a:pt x="8479206" y="300291"/>
                </a:lnTo>
                <a:lnTo>
                  <a:pt x="8453615" y="337540"/>
                </a:lnTo>
                <a:lnTo>
                  <a:pt x="8430323" y="376402"/>
                </a:lnTo>
                <a:lnTo>
                  <a:pt x="8409394" y="416763"/>
                </a:lnTo>
                <a:lnTo>
                  <a:pt x="8390953" y="458546"/>
                </a:lnTo>
                <a:lnTo>
                  <a:pt x="8375078" y="501637"/>
                </a:lnTo>
                <a:lnTo>
                  <a:pt x="8361870" y="545947"/>
                </a:lnTo>
                <a:lnTo>
                  <a:pt x="8351444" y="591388"/>
                </a:lnTo>
                <a:lnTo>
                  <a:pt x="8348053" y="612127"/>
                </a:lnTo>
                <a:lnTo>
                  <a:pt x="5625389" y="612127"/>
                </a:lnTo>
                <a:lnTo>
                  <a:pt x="5611584" y="545947"/>
                </a:lnTo>
                <a:lnTo>
                  <a:pt x="5598376" y="501637"/>
                </a:lnTo>
                <a:lnTo>
                  <a:pt x="5582501" y="458546"/>
                </a:lnTo>
                <a:lnTo>
                  <a:pt x="5564060" y="416763"/>
                </a:lnTo>
                <a:lnTo>
                  <a:pt x="5543143" y="376402"/>
                </a:lnTo>
                <a:lnTo>
                  <a:pt x="5519839" y="337540"/>
                </a:lnTo>
                <a:lnTo>
                  <a:pt x="5494248" y="300291"/>
                </a:lnTo>
                <a:lnTo>
                  <a:pt x="5466486" y="264744"/>
                </a:lnTo>
                <a:lnTo>
                  <a:pt x="5436628" y="231000"/>
                </a:lnTo>
                <a:lnTo>
                  <a:pt x="5404777" y="199148"/>
                </a:lnTo>
                <a:lnTo>
                  <a:pt x="5371020" y="169291"/>
                </a:lnTo>
                <a:lnTo>
                  <a:pt x="5335473" y="141516"/>
                </a:lnTo>
                <a:lnTo>
                  <a:pt x="5298224" y="115938"/>
                </a:lnTo>
                <a:lnTo>
                  <a:pt x="5259375" y="92633"/>
                </a:lnTo>
                <a:lnTo>
                  <a:pt x="5219001" y="71716"/>
                </a:lnTo>
                <a:lnTo>
                  <a:pt x="5177231" y="53276"/>
                </a:lnTo>
                <a:lnTo>
                  <a:pt x="5134140" y="37401"/>
                </a:lnTo>
                <a:lnTo>
                  <a:pt x="5089817" y="24193"/>
                </a:lnTo>
                <a:lnTo>
                  <a:pt x="5044389" y="13754"/>
                </a:lnTo>
                <a:lnTo>
                  <a:pt x="4997920" y="6184"/>
                </a:lnTo>
                <a:lnTo>
                  <a:pt x="4950536" y="1562"/>
                </a:lnTo>
                <a:lnTo>
                  <a:pt x="4902301" y="0"/>
                </a:lnTo>
                <a:lnTo>
                  <a:pt x="4854079" y="1562"/>
                </a:lnTo>
                <a:lnTo>
                  <a:pt x="4806683" y="6184"/>
                </a:lnTo>
                <a:lnTo>
                  <a:pt x="4760226" y="13754"/>
                </a:lnTo>
                <a:lnTo>
                  <a:pt x="4714786" y="24193"/>
                </a:lnTo>
                <a:lnTo>
                  <a:pt x="4670476" y="37401"/>
                </a:lnTo>
                <a:lnTo>
                  <a:pt x="4627372" y="53276"/>
                </a:lnTo>
                <a:lnTo>
                  <a:pt x="4585601" y="71716"/>
                </a:lnTo>
                <a:lnTo>
                  <a:pt x="4545228" y="92633"/>
                </a:lnTo>
                <a:lnTo>
                  <a:pt x="4506379" y="115938"/>
                </a:lnTo>
                <a:lnTo>
                  <a:pt x="4469130" y="141516"/>
                </a:lnTo>
                <a:lnTo>
                  <a:pt x="4433582" y="169291"/>
                </a:lnTo>
                <a:lnTo>
                  <a:pt x="4399839" y="199148"/>
                </a:lnTo>
                <a:lnTo>
                  <a:pt x="4367987" y="231000"/>
                </a:lnTo>
                <a:lnTo>
                  <a:pt x="4338129" y="264744"/>
                </a:lnTo>
                <a:lnTo>
                  <a:pt x="4310354" y="300291"/>
                </a:lnTo>
                <a:lnTo>
                  <a:pt x="4284777" y="337540"/>
                </a:lnTo>
                <a:lnTo>
                  <a:pt x="4261472" y="376402"/>
                </a:lnTo>
                <a:lnTo>
                  <a:pt x="4240555" y="416763"/>
                </a:lnTo>
                <a:lnTo>
                  <a:pt x="4222102" y="458546"/>
                </a:lnTo>
                <a:lnTo>
                  <a:pt x="4206227" y="501637"/>
                </a:lnTo>
                <a:lnTo>
                  <a:pt x="4193032" y="545947"/>
                </a:lnTo>
                <a:lnTo>
                  <a:pt x="4182592" y="591388"/>
                </a:lnTo>
                <a:lnTo>
                  <a:pt x="4179214" y="612127"/>
                </a:lnTo>
                <a:lnTo>
                  <a:pt x="1456550" y="612127"/>
                </a:lnTo>
                <a:lnTo>
                  <a:pt x="1442745" y="545947"/>
                </a:lnTo>
                <a:lnTo>
                  <a:pt x="1429537" y="501637"/>
                </a:lnTo>
                <a:lnTo>
                  <a:pt x="1413662" y="458546"/>
                </a:lnTo>
                <a:lnTo>
                  <a:pt x="1395222" y="416763"/>
                </a:lnTo>
                <a:lnTo>
                  <a:pt x="1374305" y="376402"/>
                </a:lnTo>
                <a:lnTo>
                  <a:pt x="1351000" y="337540"/>
                </a:lnTo>
                <a:lnTo>
                  <a:pt x="1325422" y="300291"/>
                </a:lnTo>
                <a:lnTo>
                  <a:pt x="1297647" y="264744"/>
                </a:lnTo>
                <a:lnTo>
                  <a:pt x="1267790" y="231000"/>
                </a:lnTo>
                <a:lnTo>
                  <a:pt x="1235938" y="199148"/>
                </a:lnTo>
                <a:lnTo>
                  <a:pt x="1202194" y="169291"/>
                </a:lnTo>
                <a:lnTo>
                  <a:pt x="1166647" y="141516"/>
                </a:lnTo>
                <a:lnTo>
                  <a:pt x="1129398" y="115938"/>
                </a:lnTo>
                <a:lnTo>
                  <a:pt x="1090536" y="92633"/>
                </a:lnTo>
                <a:lnTo>
                  <a:pt x="1050175" y="71716"/>
                </a:lnTo>
                <a:lnTo>
                  <a:pt x="1008392" y="53276"/>
                </a:lnTo>
                <a:lnTo>
                  <a:pt x="965301" y="37401"/>
                </a:lnTo>
                <a:lnTo>
                  <a:pt x="920991" y="24193"/>
                </a:lnTo>
                <a:lnTo>
                  <a:pt x="875550" y="13754"/>
                </a:lnTo>
                <a:lnTo>
                  <a:pt x="829081" y="6184"/>
                </a:lnTo>
                <a:lnTo>
                  <a:pt x="781697" y="1562"/>
                </a:lnTo>
                <a:lnTo>
                  <a:pt x="733475" y="0"/>
                </a:lnTo>
                <a:lnTo>
                  <a:pt x="685241" y="1562"/>
                </a:lnTo>
                <a:lnTo>
                  <a:pt x="637844" y="6184"/>
                </a:lnTo>
                <a:lnTo>
                  <a:pt x="591388" y="13754"/>
                </a:lnTo>
                <a:lnTo>
                  <a:pt x="545947" y="24193"/>
                </a:lnTo>
                <a:lnTo>
                  <a:pt x="501637" y="37401"/>
                </a:lnTo>
                <a:lnTo>
                  <a:pt x="458546" y="53276"/>
                </a:lnTo>
                <a:lnTo>
                  <a:pt x="416763" y="71716"/>
                </a:lnTo>
                <a:lnTo>
                  <a:pt x="376402" y="92633"/>
                </a:lnTo>
                <a:lnTo>
                  <a:pt x="337540" y="115938"/>
                </a:lnTo>
                <a:lnTo>
                  <a:pt x="300291" y="141516"/>
                </a:lnTo>
                <a:lnTo>
                  <a:pt x="264744" y="169291"/>
                </a:lnTo>
                <a:lnTo>
                  <a:pt x="231000" y="199148"/>
                </a:lnTo>
                <a:lnTo>
                  <a:pt x="199148" y="231000"/>
                </a:lnTo>
                <a:lnTo>
                  <a:pt x="169291" y="264744"/>
                </a:lnTo>
                <a:lnTo>
                  <a:pt x="141516" y="300291"/>
                </a:lnTo>
                <a:lnTo>
                  <a:pt x="115938" y="337540"/>
                </a:lnTo>
                <a:lnTo>
                  <a:pt x="92633" y="376402"/>
                </a:lnTo>
                <a:lnTo>
                  <a:pt x="71716" y="416763"/>
                </a:lnTo>
                <a:lnTo>
                  <a:pt x="53263" y="458546"/>
                </a:lnTo>
                <a:lnTo>
                  <a:pt x="37401" y="501637"/>
                </a:lnTo>
                <a:lnTo>
                  <a:pt x="24193" y="545947"/>
                </a:lnTo>
                <a:lnTo>
                  <a:pt x="13754" y="591388"/>
                </a:lnTo>
                <a:lnTo>
                  <a:pt x="6184" y="637857"/>
                </a:lnTo>
                <a:lnTo>
                  <a:pt x="1562" y="685241"/>
                </a:lnTo>
                <a:lnTo>
                  <a:pt x="0" y="733475"/>
                </a:lnTo>
                <a:lnTo>
                  <a:pt x="1562" y="781697"/>
                </a:lnTo>
                <a:lnTo>
                  <a:pt x="6184" y="829094"/>
                </a:lnTo>
                <a:lnTo>
                  <a:pt x="13754" y="875550"/>
                </a:lnTo>
                <a:lnTo>
                  <a:pt x="24193" y="920991"/>
                </a:lnTo>
                <a:lnTo>
                  <a:pt x="37401" y="965301"/>
                </a:lnTo>
                <a:lnTo>
                  <a:pt x="53263" y="1008392"/>
                </a:lnTo>
                <a:lnTo>
                  <a:pt x="71716" y="1050175"/>
                </a:lnTo>
                <a:lnTo>
                  <a:pt x="92633" y="1090536"/>
                </a:lnTo>
                <a:lnTo>
                  <a:pt x="115938" y="1129398"/>
                </a:lnTo>
                <a:lnTo>
                  <a:pt x="141516" y="1166647"/>
                </a:lnTo>
                <a:lnTo>
                  <a:pt x="169291" y="1202194"/>
                </a:lnTo>
                <a:lnTo>
                  <a:pt x="199148" y="1235938"/>
                </a:lnTo>
                <a:lnTo>
                  <a:pt x="231000" y="1267790"/>
                </a:lnTo>
                <a:lnTo>
                  <a:pt x="264744" y="1297647"/>
                </a:lnTo>
                <a:lnTo>
                  <a:pt x="300291" y="1325422"/>
                </a:lnTo>
                <a:lnTo>
                  <a:pt x="337540" y="1351000"/>
                </a:lnTo>
                <a:lnTo>
                  <a:pt x="376402" y="1374305"/>
                </a:lnTo>
                <a:lnTo>
                  <a:pt x="416763" y="1395222"/>
                </a:lnTo>
                <a:lnTo>
                  <a:pt x="458546" y="1413675"/>
                </a:lnTo>
                <a:lnTo>
                  <a:pt x="501637" y="1429537"/>
                </a:lnTo>
                <a:lnTo>
                  <a:pt x="545947" y="1442745"/>
                </a:lnTo>
                <a:lnTo>
                  <a:pt x="591388" y="1453184"/>
                </a:lnTo>
                <a:lnTo>
                  <a:pt x="637844" y="1460754"/>
                </a:lnTo>
                <a:lnTo>
                  <a:pt x="685241" y="1465376"/>
                </a:lnTo>
                <a:lnTo>
                  <a:pt x="733475" y="1466938"/>
                </a:lnTo>
                <a:lnTo>
                  <a:pt x="781697" y="1465376"/>
                </a:lnTo>
                <a:lnTo>
                  <a:pt x="829081" y="1460754"/>
                </a:lnTo>
                <a:lnTo>
                  <a:pt x="875550" y="1453184"/>
                </a:lnTo>
                <a:lnTo>
                  <a:pt x="920991" y="1442745"/>
                </a:lnTo>
                <a:lnTo>
                  <a:pt x="965301" y="1429537"/>
                </a:lnTo>
                <a:lnTo>
                  <a:pt x="1008392" y="1413675"/>
                </a:lnTo>
                <a:lnTo>
                  <a:pt x="1050175" y="1395222"/>
                </a:lnTo>
                <a:lnTo>
                  <a:pt x="1090536" y="1374305"/>
                </a:lnTo>
                <a:lnTo>
                  <a:pt x="1129398" y="1351000"/>
                </a:lnTo>
                <a:lnTo>
                  <a:pt x="1166647" y="1325422"/>
                </a:lnTo>
                <a:lnTo>
                  <a:pt x="1202194" y="1297647"/>
                </a:lnTo>
                <a:lnTo>
                  <a:pt x="1235938" y="1267790"/>
                </a:lnTo>
                <a:lnTo>
                  <a:pt x="1267790" y="1235938"/>
                </a:lnTo>
                <a:lnTo>
                  <a:pt x="1297647" y="1202194"/>
                </a:lnTo>
                <a:lnTo>
                  <a:pt x="1325422" y="1166647"/>
                </a:lnTo>
                <a:lnTo>
                  <a:pt x="1351000" y="1129398"/>
                </a:lnTo>
                <a:lnTo>
                  <a:pt x="1374305" y="1090536"/>
                </a:lnTo>
                <a:lnTo>
                  <a:pt x="1395222" y="1050175"/>
                </a:lnTo>
                <a:lnTo>
                  <a:pt x="1413662" y="1008392"/>
                </a:lnTo>
                <a:lnTo>
                  <a:pt x="1429537" y="965301"/>
                </a:lnTo>
                <a:lnTo>
                  <a:pt x="1442745" y="920991"/>
                </a:lnTo>
                <a:lnTo>
                  <a:pt x="1453184" y="875550"/>
                </a:lnTo>
                <a:lnTo>
                  <a:pt x="1460754" y="829094"/>
                </a:lnTo>
                <a:lnTo>
                  <a:pt x="1461401" y="822439"/>
                </a:lnTo>
                <a:lnTo>
                  <a:pt x="4174363" y="822439"/>
                </a:lnTo>
                <a:lnTo>
                  <a:pt x="4182592" y="875550"/>
                </a:lnTo>
                <a:lnTo>
                  <a:pt x="4193032" y="920991"/>
                </a:lnTo>
                <a:lnTo>
                  <a:pt x="4206227" y="965301"/>
                </a:lnTo>
                <a:lnTo>
                  <a:pt x="4222102" y="1008392"/>
                </a:lnTo>
                <a:lnTo>
                  <a:pt x="4240555" y="1050175"/>
                </a:lnTo>
                <a:lnTo>
                  <a:pt x="4261472" y="1090536"/>
                </a:lnTo>
                <a:lnTo>
                  <a:pt x="4284777" y="1129398"/>
                </a:lnTo>
                <a:lnTo>
                  <a:pt x="4310354" y="1166647"/>
                </a:lnTo>
                <a:lnTo>
                  <a:pt x="4338129" y="1202194"/>
                </a:lnTo>
                <a:lnTo>
                  <a:pt x="4367987" y="1235938"/>
                </a:lnTo>
                <a:lnTo>
                  <a:pt x="4399839" y="1267790"/>
                </a:lnTo>
                <a:lnTo>
                  <a:pt x="4433582" y="1297647"/>
                </a:lnTo>
                <a:lnTo>
                  <a:pt x="4469130" y="1325422"/>
                </a:lnTo>
                <a:lnTo>
                  <a:pt x="4506379" y="1351000"/>
                </a:lnTo>
                <a:lnTo>
                  <a:pt x="4545228" y="1374305"/>
                </a:lnTo>
                <a:lnTo>
                  <a:pt x="4585601" y="1395222"/>
                </a:lnTo>
                <a:lnTo>
                  <a:pt x="4627372" y="1413675"/>
                </a:lnTo>
                <a:lnTo>
                  <a:pt x="4670476" y="1429537"/>
                </a:lnTo>
                <a:lnTo>
                  <a:pt x="4714786" y="1442745"/>
                </a:lnTo>
                <a:lnTo>
                  <a:pt x="4760226" y="1453184"/>
                </a:lnTo>
                <a:lnTo>
                  <a:pt x="4806683" y="1460754"/>
                </a:lnTo>
                <a:lnTo>
                  <a:pt x="4854079" y="1465376"/>
                </a:lnTo>
                <a:lnTo>
                  <a:pt x="4902301" y="1466938"/>
                </a:lnTo>
                <a:lnTo>
                  <a:pt x="4950536" y="1465376"/>
                </a:lnTo>
                <a:lnTo>
                  <a:pt x="4997920" y="1460754"/>
                </a:lnTo>
                <a:lnTo>
                  <a:pt x="5044389" y="1453184"/>
                </a:lnTo>
                <a:lnTo>
                  <a:pt x="5089817" y="1442745"/>
                </a:lnTo>
                <a:lnTo>
                  <a:pt x="5134140" y="1429537"/>
                </a:lnTo>
                <a:lnTo>
                  <a:pt x="5177231" y="1413675"/>
                </a:lnTo>
                <a:lnTo>
                  <a:pt x="5219001" y="1395222"/>
                </a:lnTo>
                <a:lnTo>
                  <a:pt x="5259375" y="1374305"/>
                </a:lnTo>
                <a:lnTo>
                  <a:pt x="5298224" y="1351000"/>
                </a:lnTo>
                <a:lnTo>
                  <a:pt x="5335473" y="1325422"/>
                </a:lnTo>
                <a:lnTo>
                  <a:pt x="5371020" y="1297647"/>
                </a:lnTo>
                <a:lnTo>
                  <a:pt x="5404777" y="1267790"/>
                </a:lnTo>
                <a:lnTo>
                  <a:pt x="5436628" y="1235938"/>
                </a:lnTo>
                <a:lnTo>
                  <a:pt x="5466486" y="1202194"/>
                </a:lnTo>
                <a:lnTo>
                  <a:pt x="5494248" y="1166647"/>
                </a:lnTo>
                <a:lnTo>
                  <a:pt x="5519839" y="1129398"/>
                </a:lnTo>
                <a:lnTo>
                  <a:pt x="5543143" y="1090536"/>
                </a:lnTo>
                <a:lnTo>
                  <a:pt x="5564060" y="1050175"/>
                </a:lnTo>
                <a:lnTo>
                  <a:pt x="5582501" y="1008392"/>
                </a:lnTo>
                <a:lnTo>
                  <a:pt x="5598376" y="965301"/>
                </a:lnTo>
                <a:lnTo>
                  <a:pt x="5611584" y="920991"/>
                </a:lnTo>
                <a:lnTo>
                  <a:pt x="5622023" y="875550"/>
                </a:lnTo>
                <a:lnTo>
                  <a:pt x="5629592" y="829094"/>
                </a:lnTo>
                <a:lnTo>
                  <a:pt x="5630240" y="822439"/>
                </a:lnTo>
                <a:lnTo>
                  <a:pt x="8343214" y="822439"/>
                </a:lnTo>
                <a:lnTo>
                  <a:pt x="8351444" y="875550"/>
                </a:lnTo>
                <a:lnTo>
                  <a:pt x="8361870" y="920991"/>
                </a:lnTo>
                <a:lnTo>
                  <a:pt x="8375078" y="965301"/>
                </a:lnTo>
                <a:lnTo>
                  <a:pt x="8390953" y="1008392"/>
                </a:lnTo>
                <a:lnTo>
                  <a:pt x="8409394" y="1050175"/>
                </a:lnTo>
                <a:lnTo>
                  <a:pt x="8430323" y="1090536"/>
                </a:lnTo>
                <a:lnTo>
                  <a:pt x="8453615" y="1129398"/>
                </a:lnTo>
                <a:lnTo>
                  <a:pt x="8479206" y="1166647"/>
                </a:lnTo>
                <a:lnTo>
                  <a:pt x="8506968" y="1202194"/>
                </a:lnTo>
                <a:lnTo>
                  <a:pt x="8536826" y="1235938"/>
                </a:lnTo>
                <a:lnTo>
                  <a:pt x="8568677" y="1267790"/>
                </a:lnTo>
                <a:lnTo>
                  <a:pt x="8602434" y="1297647"/>
                </a:lnTo>
                <a:lnTo>
                  <a:pt x="8637981" y="1325422"/>
                </a:lnTo>
                <a:lnTo>
                  <a:pt x="8675230" y="1351000"/>
                </a:lnTo>
                <a:lnTo>
                  <a:pt x="8714080" y="1374305"/>
                </a:lnTo>
                <a:lnTo>
                  <a:pt x="8754440" y="1395222"/>
                </a:lnTo>
                <a:lnTo>
                  <a:pt x="8796223" y="1413675"/>
                </a:lnTo>
                <a:lnTo>
                  <a:pt x="8839314" y="1429537"/>
                </a:lnTo>
                <a:lnTo>
                  <a:pt x="8883637" y="1442745"/>
                </a:lnTo>
                <a:lnTo>
                  <a:pt x="8929065" y="1453184"/>
                </a:lnTo>
                <a:lnTo>
                  <a:pt x="8975534" y="1460754"/>
                </a:lnTo>
                <a:lnTo>
                  <a:pt x="9022931" y="1465376"/>
                </a:lnTo>
                <a:lnTo>
                  <a:pt x="9071153" y="1466938"/>
                </a:lnTo>
                <a:lnTo>
                  <a:pt x="9119375" y="1465376"/>
                </a:lnTo>
                <a:lnTo>
                  <a:pt x="9166771" y="1460754"/>
                </a:lnTo>
                <a:lnTo>
                  <a:pt x="9213228" y="1453184"/>
                </a:lnTo>
                <a:lnTo>
                  <a:pt x="9258668" y="1442745"/>
                </a:lnTo>
                <a:lnTo>
                  <a:pt x="9302979" y="1429537"/>
                </a:lnTo>
                <a:lnTo>
                  <a:pt x="9346082" y="1413675"/>
                </a:lnTo>
                <a:lnTo>
                  <a:pt x="9387853" y="1395222"/>
                </a:lnTo>
                <a:lnTo>
                  <a:pt x="9428226" y="1374305"/>
                </a:lnTo>
                <a:lnTo>
                  <a:pt x="9467075" y="1351000"/>
                </a:lnTo>
                <a:lnTo>
                  <a:pt x="9504324" y="1325422"/>
                </a:lnTo>
                <a:lnTo>
                  <a:pt x="9539872" y="1297647"/>
                </a:lnTo>
                <a:lnTo>
                  <a:pt x="9573616" y="1267790"/>
                </a:lnTo>
                <a:lnTo>
                  <a:pt x="9605467" y="1235938"/>
                </a:lnTo>
                <a:lnTo>
                  <a:pt x="9635325" y="1202194"/>
                </a:lnTo>
                <a:lnTo>
                  <a:pt x="9663100" y="1166647"/>
                </a:lnTo>
                <a:lnTo>
                  <a:pt x="9688678" y="1129398"/>
                </a:lnTo>
                <a:lnTo>
                  <a:pt x="9711982" y="1090536"/>
                </a:lnTo>
                <a:lnTo>
                  <a:pt x="9732912" y="1050175"/>
                </a:lnTo>
                <a:lnTo>
                  <a:pt x="9751352" y="1008392"/>
                </a:lnTo>
                <a:lnTo>
                  <a:pt x="9767227" y="965301"/>
                </a:lnTo>
                <a:lnTo>
                  <a:pt x="9780422" y="920991"/>
                </a:lnTo>
                <a:lnTo>
                  <a:pt x="9790862" y="875550"/>
                </a:lnTo>
                <a:lnTo>
                  <a:pt x="9798444" y="829094"/>
                </a:lnTo>
                <a:lnTo>
                  <a:pt x="9799079" y="822439"/>
                </a:lnTo>
                <a:lnTo>
                  <a:pt x="12511989" y="822439"/>
                </a:lnTo>
                <a:lnTo>
                  <a:pt x="12520219" y="875550"/>
                </a:lnTo>
                <a:lnTo>
                  <a:pt x="12530646" y="920991"/>
                </a:lnTo>
                <a:lnTo>
                  <a:pt x="12543854" y="965301"/>
                </a:lnTo>
                <a:lnTo>
                  <a:pt x="12559729" y="1008392"/>
                </a:lnTo>
                <a:lnTo>
                  <a:pt x="12578169" y="1050175"/>
                </a:lnTo>
                <a:lnTo>
                  <a:pt x="12599099" y="1090536"/>
                </a:lnTo>
                <a:lnTo>
                  <a:pt x="12622390" y="1129398"/>
                </a:lnTo>
                <a:lnTo>
                  <a:pt x="12647981" y="1166647"/>
                </a:lnTo>
                <a:lnTo>
                  <a:pt x="12675743" y="1202194"/>
                </a:lnTo>
                <a:lnTo>
                  <a:pt x="12705601" y="1235938"/>
                </a:lnTo>
                <a:lnTo>
                  <a:pt x="12737452" y="1267790"/>
                </a:lnTo>
                <a:lnTo>
                  <a:pt x="12771196" y="1297647"/>
                </a:lnTo>
                <a:lnTo>
                  <a:pt x="12806744" y="1325422"/>
                </a:lnTo>
                <a:lnTo>
                  <a:pt x="12843993" y="1351000"/>
                </a:lnTo>
                <a:lnTo>
                  <a:pt x="12882855" y="1374305"/>
                </a:lnTo>
                <a:lnTo>
                  <a:pt x="12923215" y="1395222"/>
                </a:lnTo>
                <a:lnTo>
                  <a:pt x="12964998" y="1413675"/>
                </a:lnTo>
                <a:lnTo>
                  <a:pt x="13008089" y="1429537"/>
                </a:lnTo>
                <a:lnTo>
                  <a:pt x="13052412" y="1442745"/>
                </a:lnTo>
                <a:lnTo>
                  <a:pt x="13097840" y="1453184"/>
                </a:lnTo>
                <a:lnTo>
                  <a:pt x="13144310" y="1460754"/>
                </a:lnTo>
                <a:lnTo>
                  <a:pt x="13191706" y="1465376"/>
                </a:lnTo>
                <a:lnTo>
                  <a:pt x="13239928" y="1466938"/>
                </a:lnTo>
                <a:lnTo>
                  <a:pt x="13288150" y="1465376"/>
                </a:lnTo>
                <a:lnTo>
                  <a:pt x="13335546" y="1460754"/>
                </a:lnTo>
                <a:lnTo>
                  <a:pt x="13382003" y="1453184"/>
                </a:lnTo>
                <a:lnTo>
                  <a:pt x="13427443" y="1442745"/>
                </a:lnTo>
                <a:lnTo>
                  <a:pt x="13471754" y="1429537"/>
                </a:lnTo>
                <a:lnTo>
                  <a:pt x="13514845" y="1413675"/>
                </a:lnTo>
                <a:lnTo>
                  <a:pt x="13556628" y="1395222"/>
                </a:lnTo>
                <a:lnTo>
                  <a:pt x="13596988" y="1374305"/>
                </a:lnTo>
                <a:lnTo>
                  <a:pt x="13635850" y="1351000"/>
                </a:lnTo>
                <a:lnTo>
                  <a:pt x="13673100" y="1325422"/>
                </a:lnTo>
                <a:lnTo>
                  <a:pt x="13708647" y="1297647"/>
                </a:lnTo>
                <a:lnTo>
                  <a:pt x="13742391" y="1267790"/>
                </a:lnTo>
                <a:lnTo>
                  <a:pt x="13774242" y="1235938"/>
                </a:lnTo>
                <a:lnTo>
                  <a:pt x="13804100" y="1202194"/>
                </a:lnTo>
                <a:lnTo>
                  <a:pt x="13831875" y="1166647"/>
                </a:lnTo>
                <a:lnTo>
                  <a:pt x="13857453" y="1129398"/>
                </a:lnTo>
                <a:lnTo>
                  <a:pt x="13880757" y="1090536"/>
                </a:lnTo>
                <a:lnTo>
                  <a:pt x="13901674" y="1050175"/>
                </a:lnTo>
                <a:lnTo>
                  <a:pt x="13920127" y="1008392"/>
                </a:lnTo>
                <a:lnTo>
                  <a:pt x="13936002" y="965301"/>
                </a:lnTo>
                <a:lnTo>
                  <a:pt x="13949198" y="920991"/>
                </a:lnTo>
                <a:lnTo>
                  <a:pt x="13959637" y="875550"/>
                </a:lnTo>
                <a:lnTo>
                  <a:pt x="13967219" y="829094"/>
                </a:lnTo>
                <a:lnTo>
                  <a:pt x="13967854" y="822439"/>
                </a:lnTo>
                <a:lnTo>
                  <a:pt x="17006913" y="822439"/>
                </a:lnTo>
                <a:lnTo>
                  <a:pt x="17006913" y="1049743"/>
                </a:lnTo>
                <a:lnTo>
                  <a:pt x="17582757" y="717283"/>
                </a:lnTo>
                <a:close/>
              </a:path>
            </a:pathLst>
          </a:custGeom>
          <a:solidFill>
            <a:srgbClr val="92D050"/>
          </a:solidFill>
          <a:ln>
            <a:solidFill>
              <a:srgbClr val="92D0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40D2ED9-BE75-5A98-63CE-ECF9E3EA1F1A}"/>
              </a:ext>
            </a:extLst>
          </p:cNvPr>
          <p:cNvSpPr txBox="1"/>
          <p:nvPr/>
        </p:nvSpPr>
        <p:spPr>
          <a:xfrm>
            <a:off x="321479" y="2359311"/>
            <a:ext cx="21741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Poli</a:t>
            </a:r>
            <a:r>
              <a:rPr lang="en-GB" b="1" dirty="0"/>
              <a:t>cy Basis</a:t>
            </a:r>
          </a:p>
          <a:p>
            <a:r>
              <a:rPr lang="en-GB" dirty="0" err="1"/>
              <a:t>Recategorise</a:t>
            </a:r>
            <a:r>
              <a:rPr lang="en-GB" dirty="0"/>
              <a:t> Sports</a:t>
            </a:r>
            <a:endParaRPr lang="en-NG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5191204-6805-8A23-4E5A-240D0ABB84CD}"/>
              </a:ext>
            </a:extLst>
          </p:cNvPr>
          <p:cNvSpPr txBox="1"/>
          <p:nvPr/>
        </p:nvSpPr>
        <p:spPr>
          <a:xfrm>
            <a:off x="2688904" y="2359311"/>
            <a:ext cx="17959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Policy Strategy</a:t>
            </a:r>
          </a:p>
          <a:p>
            <a:r>
              <a:rPr lang="en-GB" dirty="0"/>
              <a:t>3Is &amp; 1P Industry </a:t>
            </a:r>
            <a:r>
              <a:rPr lang="en-GB" dirty="0" err="1"/>
              <a:t>Developement</a:t>
            </a:r>
            <a:endParaRPr lang="en-NG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2B1FFE-A873-4D44-3E24-796F921ECC17}"/>
              </a:ext>
            </a:extLst>
          </p:cNvPr>
          <p:cNvSpPr txBox="1"/>
          <p:nvPr/>
        </p:nvSpPr>
        <p:spPr>
          <a:xfrm>
            <a:off x="5069295" y="2318977"/>
            <a:ext cx="289891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Policy Impact</a:t>
            </a:r>
          </a:p>
          <a:p>
            <a:r>
              <a:rPr lang="en-GB" dirty="0"/>
              <a:t>Shift focus from purely participatory to business and industry – public sector led, private sector driven</a:t>
            </a:r>
            <a:endParaRPr lang="en-NG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C2311E1-9A59-CB9B-4EFC-82EC5462AED8}"/>
              </a:ext>
            </a:extLst>
          </p:cNvPr>
          <p:cNvSpPr txBox="1"/>
          <p:nvPr/>
        </p:nvSpPr>
        <p:spPr>
          <a:xfrm>
            <a:off x="8037532" y="2322143"/>
            <a:ext cx="359895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Key Outcome</a:t>
            </a:r>
          </a:p>
          <a:p>
            <a:r>
              <a:rPr lang="en-GB" dirty="0"/>
              <a:t>Enable organisations like Sport Nigeria to be developed – interface between stakeholder groups to develop the industry</a:t>
            </a:r>
            <a:endParaRPr lang="en-NG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2D51A5E-5294-A34A-E3A7-E0C468C7CA8E}"/>
              </a:ext>
            </a:extLst>
          </p:cNvPr>
          <p:cNvSpPr txBox="1"/>
          <p:nvPr/>
        </p:nvSpPr>
        <p:spPr>
          <a:xfrm>
            <a:off x="6379177" y="4371639"/>
            <a:ext cx="235099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" b="1" dirty="0">
                <a:solidFill>
                  <a:schemeClr val="tx1">
                    <a:lumMod val="95000"/>
                  </a:schemeClr>
                </a:solidFill>
                <a:cs typeface="Segoe UI" panose="020B0502040204020203" pitchFamily="34" charset="0"/>
              </a:rPr>
              <a:t>Athletes Development and  Welfare Retention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488670C-7697-A0C9-2887-1080540ABA37}"/>
              </a:ext>
            </a:extLst>
          </p:cNvPr>
          <p:cNvSpPr txBox="1"/>
          <p:nvPr/>
        </p:nvSpPr>
        <p:spPr>
          <a:xfrm>
            <a:off x="3334035" y="4334057"/>
            <a:ext cx="2810430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" b="1" dirty="0">
                <a:solidFill>
                  <a:schemeClr val="tx1">
                    <a:lumMod val="95000"/>
                  </a:schemeClr>
                </a:solidFill>
                <a:cs typeface="Segoe UI" panose="020B0502040204020203" pitchFamily="34" charset="0"/>
              </a:rPr>
              <a:t>Industrialization, Revenue Generation, and Economic Contribution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29AD203-5594-AE55-85D8-E330C00C0C18}"/>
              </a:ext>
            </a:extLst>
          </p:cNvPr>
          <p:cNvSpPr txBox="1"/>
          <p:nvPr/>
        </p:nvSpPr>
        <p:spPr>
          <a:xfrm>
            <a:off x="9249879" y="4386153"/>
            <a:ext cx="235099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" b="1" dirty="0">
                <a:solidFill>
                  <a:schemeClr val="tx1">
                    <a:lumMod val="95000"/>
                  </a:schemeClr>
                </a:solidFill>
                <a:cs typeface="Segoe UI" panose="020B0502040204020203" pitchFamily="34" charset="0"/>
              </a:rPr>
              <a:t>Inclusivity and Sustainability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78ED891-348B-59CE-E782-EBEFB4332C9C}"/>
              </a:ext>
            </a:extLst>
          </p:cNvPr>
          <p:cNvSpPr txBox="1"/>
          <p:nvPr/>
        </p:nvSpPr>
        <p:spPr>
          <a:xfrm>
            <a:off x="255102" y="4441479"/>
            <a:ext cx="292210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" b="1" dirty="0">
                <a:solidFill>
                  <a:schemeClr val="tx1">
                    <a:lumMod val="95000"/>
                  </a:schemeClr>
                </a:solidFill>
                <a:cs typeface="Segoe UI" panose="020B0502040204020203" pitchFamily="34" charset="0"/>
              </a:rPr>
              <a:t>Incentives and Investment for development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41135EB-87F9-4F08-5A97-17E62518F688}"/>
              </a:ext>
            </a:extLst>
          </p:cNvPr>
          <p:cNvGrpSpPr/>
          <p:nvPr/>
        </p:nvGrpSpPr>
        <p:grpSpPr>
          <a:xfrm>
            <a:off x="255102" y="5123144"/>
            <a:ext cx="2894208" cy="278296"/>
            <a:chOff x="219403" y="5684255"/>
            <a:chExt cx="2894208" cy="278296"/>
          </a:xfrm>
          <a:solidFill>
            <a:srgbClr val="92D050"/>
          </a:solidFill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C41D0C99-7A01-3908-2DF2-C4705CBD55C0}"/>
                </a:ext>
              </a:extLst>
            </p:cNvPr>
            <p:cNvCxnSpPr/>
            <p:nvPr/>
          </p:nvCxnSpPr>
          <p:spPr>
            <a:xfrm>
              <a:off x="219403" y="5852719"/>
              <a:ext cx="2894208" cy="0"/>
            </a:xfrm>
            <a:prstGeom prst="line">
              <a:avLst/>
            </a:prstGeom>
            <a:grpFill/>
            <a:ln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8AB0F31-5926-11D3-9956-D22250E12F9F}"/>
                </a:ext>
              </a:extLst>
            </p:cNvPr>
            <p:cNvSpPr/>
            <p:nvPr/>
          </p:nvSpPr>
          <p:spPr>
            <a:xfrm>
              <a:off x="1513384" y="5684255"/>
              <a:ext cx="291548" cy="278296"/>
            </a:xfrm>
            <a:prstGeom prst="ellipse">
              <a:avLst/>
            </a:prstGeom>
            <a:grp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G" sz="1700">
                <a:solidFill>
                  <a:schemeClr val="tx1">
                    <a:lumMod val="95000"/>
                  </a:schemeClr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896B36E-1FB8-C522-8425-B2AD7DA3D8BB}"/>
              </a:ext>
            </a:extLst>
          </p:cNvPr>
          <p:cNvGrpSpPr/>
          <p:nvPr/>
        </p:nvGrpSpPr>
        <p:grpSpPr>
          <a:xfrm>
            <a:off x="3411352" y="5168368"/>
            <a:ext cx="2576285" cy="278295"/>
            <a:chOff x="490330" y="5767800"/>
            <a:chExt cx="2576285" cy="278295"/>
          </a:xfrm>
          <a:solidFill>
            <a:srgbClr val="92D050"/>
          </a:solidFill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2402ADC4-FB33-0B0B-9A32-600BF75DB04B}"/>
                </a:ext>
              </a:extLst>
            </p:cNvPr>
            <p:cNvCxnSpPr/>
            <p:nvPr/>
          </p:nvCxnSpPr>
          <p:spPr>
            <a:xfrm>
              <a:off x="490330" y="5906948"/>
              <a:ext cx="2576285" cy="0"/>
            </a:xfrm>
            <a:prstGeom prst="line">
              <a:avLst/>
            </a:prstGeom>
            <a:grpFill/>
            <a:ln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4B9ECBE-1A8B-7F68-7CB8-7032559544E0}"/>
                </a:ext>
              </a:extLst>
            </p:cNvPr>
            <p:cNvSpPr/>
            <p:nvPr/>
          </p:nvSpPr>
          <p:spPr>
            <a:xfrm>
              <a:off x="1642170" y="5767800"/>
              <a:ext cx="291548" cy="278295"/>
            </a:xfrm>
            <a:prstGeom prst="ellipse">
              <a:avLst/>
            </a:prstGeom>
            <a:grp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G" sz="1700">
                <a:solidFill>
                  <a:schemeClr val="tx1">
                    <a:lumMod val="95000"/>
                  </a:schemeClr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A372DBD-7412-2250-BAE0-2E577326814F}"/>
              </a:ext>
            </a:extLst>
          </p:cNvPr>
          <p:cNvGrpSpPr/>
          <p:nvPr/>
        </p:nvGrpSpPr>
        <p:grpSpPr>
          <a:xfrm>
            <a:off x="6298909" y="5155276"/>
            <a:ext cx="2576285" cy="278294"/>
            <a:chOff x="490330" y="5767800"/>
            <a:chExt cx="2576285" cy="278295"/>
          </a:xfrm>
          <a:solidFill>
            <a:srgbClr val="92D050"/>
          </a:solidFill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0AA4CB4C-47D9-0D4B-2631-F5E1ABB31B58}"/>
                </a:ext>
              </a:extLst>
            </p:cNvPr>
            <p:cNvCxnSpPr/>
            <p:nvPr/>
          </p:nvCxnSpPr>
          <p:spPr>
            <a:xfrm>
              <a:off x="490330" y="5906948"/>
              <a:ext cx="2576285" cy="0"/>
            </a:xfrm>
            <a:prstGeom prst="line">
              <a:avLst/>
            </a:prstGeom>
            <a:grpFill/>
            <a:ln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CCA06915-6960-7733-E4C1-6C7F2F1CC527}"/>
                </a:ext>
              </a:extLst>
            </p:cNvPr>
            <p:cNvSpPr/>
            <p:nvPr/>
          </p:nvSpPr>
          <p:spPr>
            <a:xfrm>
              <a:off x="1642170" y="5767800"/>
              <a:ext cx="291548" cy="278295"/>
            </a:xfrm>
            <a:prstGeom prst="ellipse">
              <a:avLst/>
            </a:prstGeom>
            <a:grp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G" sz="1700">
                <a:solidFill>
                  <a:schemeClr val="tx1">
                    <a:lumMod val="95000"/>
                  </a:schemeClr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17A3045-E641-A62D-2BB9-CF64C1F24321}"/>
              </a:ext>
            </a:extLst>
          </p:cNvPr>
          <p:cNvGrpSpPr/>
          <p:nvPr/>
        </p:nvGrpSpPr>
        <p:grpSpPr>
          <a:xfrm>
            <a:off x="9240409" y="5155275"/>
            <a:ext cx="2473112" cy="267438"/>
            <a:chOff x="490330" y="5767800"/>
            <a:chExt cx="2576285" cy="278295"/>
          </a:xfrm>
          <a:solidFill>
            <a:srgbClr val="92D050"/>
          </a:solidFill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45854D6-D161-5B64-8BB6-CFBF8E393A9D}"/>
                </a:ext>
              </a:extLst>
            </p:cNvPr>
            <p:cNvCxnSpPr/>
            <p:nvPr/>
          </p:nvCxnSpPr>
          <p:spPr>
            <a:xfrm>
              <a:off x="490330" y="5906948"/>
              <a:ext cx="2576285" cy="0"/>
            </a:xfrm>
            <a:prstGeom prst="line">
              <a:avLst/>
            </a:prstGeom>
            <a:grpFill/>
            <a:ln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DA05B111-12F8-955F-5DB7-CC5B33547B5A}"/>
                </a:ext>
              </a:extLst>
            </p:cNvPr>
            <p:cNvSpPr/>
            <p:nvPr/>
          </p:nvSpPr>
          <p:spPr>
            <a:xfrm>
              <a:off x="1642170" y="5767800"/>
              <a:ext cx="291548" cy="278295"/>
            </a:xfrm>
            <a:prstGeom prst="ellipse">
              <a:avLst/>
            </a:prstGeom>
            <a:grp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G" sz="1700">
                <a:solidFill>
                  <a:schemeClr val="tx1">
                    <a:lumMod val="95000"/>
                  </a:schemeClr>
                </a:solidFill>
              </a:endParaRPr>
            </a:p>
          </p:txBody>
        </p:sp>
      </p:grp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103F3E1-88C3-5997-FFA1-6CA30E92FDCD}"/>
              </a:ext>
            </a:extLst>
          </p:cNvPr>
          <p:cNvCxnSpPr/>
          <p:nvPr/>
        </p:nvCxnSpPr>
        <p:spPr>
          <a:xfrm>
            <a:off x="282999" y="4231945"/>
            <a:ext cx="2894208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6F59CAA-67D7-2740-498C-9514828BE380}"/>
              </a:ext>
            </a:extLst>
          </p:cNvPr>
          <p:cNvCxnSpPr>
            <a:cxnSpLocks/>
          </p:cNvCxnSpPr>
          <p:nvPr/>
        </p:nvCxnSpPr>
        <p:spPr>
          <a:xfrm>
            <a:off x="3411352" y="4231945"/>
            <a:ext cx="2576285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CE147056-DA7A-A148-2062-ACF93F3EE703}"/>
              </a:ext>
            </a:extLst>
          </p:cNvPr>
          <p:cNvCxnSpPr>
            <a:cxnSpLocks/>
          </p:cNvCxnSpPr>
          <p:nvPr/>
        </p:nvCxnSpPr>
        <p:spPr>
          <a:xfrm flipV="1">
            <a:off x="6292093" y="4221088"/>
            <a:ext cx="2583101" cy="10857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BD4D8265-2249-155E-ABF1-74AA40A44D28}"/>
              </a:ext>
            </a:extLst>
          </p:cNvPr>
          <p:cNvCxnSpPr>
            <a:cxnSpLocks/>
          </p:cNvCxnSpPr>
          <p:nvPr/>
        </p:nvCxnSpPr>
        <p:spPr>
          <a:xfrm flipV="1">
            <a:off x="9137236" y="4221088"/>
            <a:ext cx="2473112" cy="10857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val 35">
            <a:extLst>
              <a:ext uri="{FF2B5EF4-FFF2-40B4-BE49-F238E27FC236}">
                <a16:creationId xmlns:a16="http://schemas.microsoft.com/office/drawing/2014/main" id="{0B67168F-AB54-8100-9063-99F29CF72AF6}"/>
              </a:ext>
            </a:extLst>
          </p:cNvPr>
          <p:cNvSpPr/>
          <p:nvPr/>
        </p:nvSpPr>
        <p:spPr>
          <a:xfrm>
            <a:off x="67259" y="3884930"/>
            <a:ext cx="6388781" cy="2064350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1358520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DA23BE-2862-96B7-D073-7D0DF5337A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D1F03-A6EF-A4EE-E5F1-AD157CAB1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203" y="1437928"/>
            <a:ext cx="5967453" cy="910952"/>
          </a:xfrm>
        </p:spPr>
        <p:txBody>
          <a:bodyPr>
            <a:normAutofit fontScale="90000"/>
          </a:bodyPr>
          <a:lstStyle/>
          <a:p>
            <a:r>
              <a:rPr lang="en-GB" dirty="0"/>
              <a:t>The </a:t>
            </a:r>
            <a:r>
              <a:rPr lang="en-GB"/>
              <a:t>Game Plan - </a:t>
            </a:r>
            <a:br>
              <a:rPr lang="en-GB" dirty="0"/>
            </a:br>
            <a:r>
              <a:rPr lang="en-GB" dirty="0"/>
              <a:t>Strategic PR  &amp; The Sports Industry</a:t>
            </a:r>
            <a:endParaRPr lang="en-US" dirty="0"/>
          </a:p>
        </p:txBody>
      </p:sp>
      <p:sp>
        <p:nvSpPr>
          <p:cNvPr id="6" name="Rounded Rectangle 5" hidden="1">
            <a:extLst>
              <a:ext uri="{FF2B5EF4-FFF2-40B4-BE49-F238E27FC236}">
                <a16:creationId xmlns:a16="http://schemas.microsoft.com/office/drawing/2014/main" id="{CEEFB8D8-824D-F412-5ECB-639EC4B3E2A0}"/>
              </a:ext>
            </a:extLst>
          </p:cNvPr>
          <p:cNvSpPr/>
          <p:nvPr/>
        </p:nvSpPr>
        <p:spPr>
          <a:xfrm>
            <a:off x="12344400" y="152400"/>
            <a:ext cx="1295400" cy="65532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b="1" i="1" dirty="0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lang="en-US" sz="1200" i="1" dirty="0">
                <a:latin typeface="Arial" pitchFamily="34" charset="0"/>
                <a:cs typeface="Arial" pitchFamily="34" charset="0"/>
              </a:rPr>
              <a:t>To change images on this slide, select a picture and delete it. Then click the Insert Picture icon</a:t>
            </a:r>
          </a:p>
          <a:p>
            <a:r>
              <a:rPr lang="en-US" sz="1200" i="1" dirty="0">
                <a:latin typeface="Arial" pitchFamily="34" charset="0"/>
                <a:cs typeface="Arial" pitchFamily="34" charset="0"/>
              </a:rPr>
              <a:t>in the placeholder to insert your own image.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43EE71E-5E7D-E9CF-3E30-C2B275226F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91944" y="3421691"/>
            <a:ext cx="6600056" cy="2249016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  <a:defRPr sz="2000">
                <a:solidFill>
                  <a:srgbClr val="000000"/>
                </a:solidFill>
              </a:defRPr>
            </a:pPr>
            <a:r>
              <a:rPr lang="en-GB" sz="2000" dirty="0">
                <a:solidFill>
                  <a:schemeClr val="tx1">
                    <a:lumMod val="95000"/>
                  </a:schemeClr>
                </a:solidFill>
              </a:rPr>
              <a:t>Reframe: From 'entertainment' to 'enterprise’</a:t>
            </a:r>
          </a:p>
          <a:p>
            <a:pPr marL="342900" indent="-342900">
              <a:buFont typeface="Wingdings" panose="05000000000000000000" pitchFamily="2" charset="2"/>
              <a:buChar char="§"/>
              <a:defRPr sz="2000">
                <a:solidFill>
                  <a:srgbClr val="000000"/>
                </a:solidFill>
              </a:defRPr>
            </a:pPr>
            <a:r>
              <a:rPr lang="en-GB" sz="2000" dirty="0">
                <a:solidFill>
                  <a:schemeClr val="tx1">
                    <a:lumMod val="95000"/>
                  </a:schemeClr>
                </a:solidFill>
              </a:rPr>
              <a:t>Engage: Investors, government, DFIs, brands</a:t>
            </a:r>
          </a:p>
          <a:p>
            <a:pPr marL="342900" indent="-342900">
              <a:buFont typeface="Wingdings" panose="05000000000000000000" pitchFamily="2" charset="2"/>
              <a:buChar char="§"/>
              <a:defRPr sz="2000">
                <a:solidFill>
                  <a:srgbClr val="000000"/>
                </a:solidFill>
              </a:defRPr>
            </a:pPr>
            <a:r>
              <a:rPr lang="en-GB" sz="2000" dirty="0">
                <a:solidFill>
                  <a:schemeClr val="tx1">
                    <a:lumMod val="95000"/>
                  </a:schemeClr>
                </a:solidFill>
              </a:rPr>
              <a:t>Leverage: Train media to tell sports stories with an economic slant</a:t>
            </a:r>
          </a:p>
          <a:p>
            <a:pPr marL="342900" indent="-342900">
              <a:buFont typeface="Wingdings" panose="05000000000000000000" pitchFamily="2" charset="2"/>
              <a:buChar char="§"/>
              <a:defRPr sz="2000">
                <a:solidFill>
                  <a:srgbClr val="000000"/>
                </a:solidFill>
              </a:defRPr>
            </a:pPr>
            <a:r>
              <a:rPr lang="en-GB" sz="2000" dirty="0">
                <a:solidFill>
                  <a:schemeClr val="tx1">
                    <a:lumMod val="95000"/>
                  </a:schemeClr>
                </a:solidFill>
              </a:rPr>
              <a:t>Influence: Use PR for policy, investment and incentives</a:t>
            </a:r>
          </a:p>
          <a:p>
            <a:endParaRPr lang="en-NG" sz="2000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10" name="Picture 9" descr="SportNigeria Logo.png">
            <a:extLst>
              <a:ext uri="{FF2B5EF4-FFF2-40B4-BE49-F238E27FC236}">
                <a16:creationId xmlns:a16="http://schemas.microsoft.com/office/drawing/2014/main" id="{2C5939B9-28C4-345A-25A3-1519D87A76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0536" y="126414"/>
            <a:ext cx="1097280" cy="501614"/>
          </a:xfrm>
          <a:prstGeom prst="rect">
            <a:avLst/>
          </a:prstGeom>
        </p:spPr>
      </p:pic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6AECFD32-17F9-4BF9-3FF6-C3D6ECD5E86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22732" b="22732"/>
          <a:stretch>
            <a:fillRect/>
          </a:stretch>
        </p:blipFill>
        <p:spPr>
          <a:xfrm>
            <a:off x="0" y="0"/>
            <a:ext cx="55919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225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3672AA-0B61-07A6-538D-551FA935F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5AD2C-BA9B-C4C1-1694-BB693DB8F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44" y="0"/>
            <a:ext cx="10058400" cy="899120"/>
          </a:xfrm>
        </p:spPr>
        <p:txBody>
          <a:bodyPr>
            <a:normAutofit/>
          </a:bodyPr>
          <a:lstStyle/>
          <a:p>
            <a:r>
              <a:rPr lang="en-GB" dirty="0"/>
              <a:t>PR Framework for Sports Growth</a:t>
            </a:r>
            <a:endParaRPr dirty="0"/>
          </a:p>
        </p:txBody>
      </p:sp>
      <p:pic>
        <p:nvPicPr>
          <p:cNvPr id="4" name="Picture 3" descr="SportNigeria Logo.png">
            <a:extLst>
              <a:ext uri="{FF2B5EF4-FFF2-40B4-BE49-F238E27FC236}">
                <a16:creationId xmlns:a16="http://schemas.microsoft.com/office/drawing/2014/main" id="{50CE5DD3-1537-976B-9A5B-09D4642038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3376" y="116632"/>
            <a:ext cx="1097280" cy="501614"/>
          </a:xfrm>
          <a:prstGeom prst="rect">
            <a:avLst/>
          </a:prstGeom>
        </p:spPr>
      </p:pic>
      <p:sp>
        <p:nvSpPr>
          <p:cNvPr id="11" name="object 8">
            <a:extLst>
              <a:ext uri="{FF2B5EF4-FFF2-40B4-BE49-F238E27FC236}">
                <a16:creationId xmlns:a16="http://schemas.microsoft.com/office/drawing/2014/main" id="{75DCC25E-6E6F-9DCE-7EC1-A98271E1C20D}"/>
              </a:ext>
            </a:extLst>
          </p:cNvPr>
          <p:cNvSpPr/>
          <p:nvPr/>
        </p:nvSpPr>
        <p:spPr>
          <a:xfrm>
            <a:off x="34696" y="2362279"/>
            <a:ext cx="11965959" cy="899120"/>
          </a:xfrm>
          <a:custGeom>
            <a:avLst/>
            <a:gdLst/>
            <a:ahLst/>
            <a:cxnLst/>
            <a:rect l="l" t="t" r="r" b="b"/>
            <a:pathLst>
              <a:path w="17583150" h="1467485">
                <a:moveTo>
                  <a:pt x="17582757" y="717283"/>
                </a:moveTo>
                <a:lnTo>
                  <a:pt x="17006913" y="384822"/>
                </a:lnTo>
                <a:lnTo>
                  <a:pt x="17006913" y="612127"/>
                </a:lnTo>
                <a:lnTo>
                  <a:pt x="13963015" y="612127"/>
                </a:lnTo>
                <a:lnTo>
                  <a:pt x="13949198" y="545947"/>
                </a:lnTo>
                <a:lnTo>
                  <a:pt x="13936002" y="501637"/>
                </a:lnTo>
                <a:lnTo>
                  <a:pt x="13920127" y="458546"/>
                </a:lnTo>
                <a:lnTo>
                  <a:pt x="13901674" y="416763"/>
                </a:lnTo>
                <a:lnTo>
                  <a:pt x="13880757" y="376402"/>
                </a:lnTo>
                <a:lnTo>
                  <a:pt x="13857453" y="337540"/>
                </a:lnTo>
                <a:lnTo>
                  <a:pt x="13831875" y="300291"/>
                </a:lnTo>
                <a:lnTo>
                  <a:pt x="13804100" y="264744"/>
                </a:lnTo>
                <a:lnTo>
                  <a:pt x="13774242" y="231000"/>
                </a:lnTo>
                <a:lnTo>
                  <a:pt x="13742391" y="199148"/>
                </a:lnTo>
                <a:lnTo>
                  <a:pt x="13708647" y="169291"/>
                </a:lnTo>
                <a:lnTo>
                  <a:pt x="13673100" y="141516"/>
                </a:lnTo>
                <a:lnTo>
                  <a:pt x="13635850" y="115938"/>
                </a:lnTo>
                <a:lnTo>
                  <a:pt x="13596988" y="92633"/>
                </a:lnTo>
                <a:lnTo>
                  <a:pt x="13556628" y="71716"/>
                </a:lnTo>
                <a:lnTo>
                  <a:pt x="13514845" y="53276"/>
                </a:lnTo>
                <a:lnTo>
                  <a:pt x="13471754" y="37401"/>
                </a:lnTo>
                <a:lnTo>
                  <a:pt x="13427443" y="24193"/>
                </a:lnTo>
                <a:lnTo>
                  <a:pt x="13382003" y="13754"/>
                </a:lnTo>
                <a:lnTo>
                  <a:pt x="13335546" y="6184"/>
                </a:lnTo>
                <a:lnTo>
                  <a:pt x="13288150" y="1562"/>
                </a:lnTo>
                <a:lnTo>
                  <a:pt x="13239928" y="0"/>
                </a:lnTo>
                <a:lnTo>
                  <a:pt x="13191706" y="1562"/>
                </a:lnTo>
                <a:lnTo>
                  <a:pt x="13144310" y="6184"/>
                </a:lnTo>
                <a:lnTo>
                  <a:pt x="13097840" y="13754"/>
                </a:lnTo>
                <a:lnTo>
                  <a:pt x="13052412" y="24193"/>
                </a:lnTo>
                <a:lnTo>
                  <a:pt x="13008089" y="37401"/>
                </a:lnTo>
                <a:lnTo>
                  <a:pt x="12964998" y="53276"/>
                </a:lnTo>
                <a:lnTo>
                  <a:pt x="12923215" y="71716"/>
                </a:lnTo>
                <a:lnTo>
                  <a:pt x="12882855" y="92633"/>
                </a:lnTo>
                <a:lnTo>
                  <a:pt x="12843993" y="115938"/>
                </a:lnTo>
                <a:lnTo>
                  <a:pt x="12806744" y="141516"/>
                </a:lnTo>
                <a:lnTo>
                  <a:pt x="12771196" y="169291"/>
                </a:lnTo>
                <a:lnTo>
                  <a:pt x="12737452" y="199148"/>
                </a:lnTo>
                <a:lnTo>
                  <a:pt x="12705601" y="231000"/>
                </a:lnTo>
                <a:lnTo>
                  <a:pt x="12675743" y="264744"/>
                </a:lnTo>
                <a:lnTo>
                  <a:pt x="12647981" y="300291"/>
                </a:lnTo>
                <a:lnTo>
                  <a:pt x="12622390" y="337540"/>
                </a:lnTo>
                <a:lnTo>
                  <a:pt x="12599099" y="376402"/>
                </a:lnTo>
                <a:lnTo>
                  <a:pt x="12578169" y="416763"/>
                </a:lnTo>
                <a:lnTo>
                  <a:pt x="12559729" y="458546"/>
                </a:lnTo>
                <a:lnTo>
                  <a:pt x="12543854" y="501637"/>
                </a:lnTo>
                <a:lnTo>
                  <a:pt x="12530646" y="545947"/>
                </a:lnTo>
                <a:lnTo>
                  <a:pt x="12520219" y="591388"/>
                </a:lnTo>
                <a:lnTo>
                  <a:pt x="12516828" y="612127"/>
                </a:lnTo>
                <a:lnTo>
                  <a:pt x="9794240" y="612127"/>
                </a:lnTo>
                <a:lnTo>
                  <a:pt x="9780422" y="545947"/>
                </a:lnTo>
                <a:lnTo>
                  <a:pt x="9767227" y="501637"/>
                </a:lnTo>
                <a:lnTo>
                  <a:pt x="9751352" y="458546"/>
                </a:lnTo>
                <a:lnTo>
                  <a:pt x="9732912" y="416763"/>
                </a:lnTo>
                <a:lnTo>
                  <a:pt x="9711982" y="376402"/>
                </a:lnTo>
                <a:lnTo>
                  <a:pt x="9688678" y="337540"/>
                </a:lnTo>
                <a:lnTo>
                  <a:pt x="9663100" y="300291"/>
                </a:lnTo>
                <a:lnTo>
                  <a:pt x="9635325" y="264744"/>
                </a:lnTo>
                <a:lnTo>
                  <a:pt x="9605467" y="231000"/>
                </a:lnTo>
                <a:lnTo>
                  <a:pt x="9573616" y="199148"/>
                </a:lnTo>
                <a:lnTo>
                  <a:pt x="9539872" y="169291"/>
                </a:lnTo>
                <a:lnTo>
                  <a:pt x="9504324" y="141516"/>
                </a:lnTo>
                <a:lnTo>
                  <a:pt x="9467075" y="115938"/>
                </a:lnTo>
                <a:lnTo>
                  <a:pt x="9428226" y="92633"/>
                </a:lnTo>
                <a:lnTo>
                  <a:pt x="9387853" y="71716"/>
                </a:lnTo>
                <a:lnTo>
                  <a:pt x="9346082" y="53276"/>
                </a:lnTo>
                <a:lnTo>
                  <a:pt x="9302979" y="37401"/>
                </a:lnTo>
                <a:lnTo>
                  <a:pt x="9258668" y="24193"/>
                </a:lnTo>
                <a:lnTo>
                  <a:pt x="9213228" y="13754"/>
                </a:lnTo>
                <a:lnTo>
                  <a:pt x="9166771" y="6184"/>
                </a:lnTo>
                <a:lnTo>
                  <a:pt x="9119375" y="1562"/>
                </a:lnTo>
                <a:lnTo>
                  <a:pt x="9071153" y="0"/>
                </a:lnTo>
                <a:lnTo>
                  <a:pt x="9022931" y="1562"/>
                </a:lnTo>
                <a:lnTo>
                  <a:pt x="8975534" y="6184"/>
                </a:lnTo>
                <a:lnTo>
                  <a:pt x="8929065" y="13754"/>
                </a:lnTo>
                <a:lnTo>
                  <a:pt x="8883637" y="24193"/>
                </a:lnTo>
                <a:lnTo>
                  <a:pt x="8839314" y="37401"/>
                </a:lnTo>
                <a:lnTo>
                  <a:pt x="8796223" y="53276"/>
                </a:lnTo>
                <a:lnTo>
                  <a:pt x="8754440" y="71716"/>
                </a:lnTo>
                <a:lnTo>
                  <a:pt x="8714080" y="92633"/>
                </a:lnTo>
                <a:lnTo>
                  <a:pt x="8675230" y="115938"/>
                </a:lnTo>
                <a:lnTo>
                  <a:pt x="8637981" y="141516"/>
                </a:lnTo>
                <a:lnTo>
                  <a:pt x="8602434" y="169291"/>
                </a:lnTo>
                <a:lnTo>
                  <a:pt x="8568677" y="199148"/>
                </a:lnTo>
                <a:lnTo>
                  <a:pt x="8536826" y="231000"/>
                </a:lnTo>
                <a:lnTo>
                  <a:pt x="8506968" y="264744"/>
                </a:lnTo>
                <a:lnTo>
                  <a:pt x="8479206" y="300291"/>
                </a:lnTo>
                <a:lnTo>
                  <a:pt x="8453615" y="337540"/>
                </a:lnTo>
                <a:lnTo>
                  <a:pt x="8430323" y="376402"/>
                </a:lnTo>
                <a:lnTo>
                  <a:pt x="8409394" y="416763"/>
                </a:lnTo>
                <a:lnTo>
                  <a:pt x="8390953" y="458546"/>
                </a:lnTo>
                <a:lnTo>
                  <a:pt x="8375078" y="501637"/>
                </a:lnTo>
                <a:lnTo>
                  <a:pt x="8361870" y="545947"/>
                </a:lnTo>
                <a:lnTo>
                  <a:pt x="8351444" y="591388"/>
                </a:lnTo>
                <a:lnTo>
                  <a:pt x="8348053" y="612127"/>
                </a:lnTo>
                <a:lnTo>
                  <a:pt x="5625389" y="612127"/>
                </a:lnTo>
                <a:lnTo>
                  <a:pt x="5611584" y="545947"/>
                </a:lnTo>
                <a:lnTo>
                  <a:pt x="5598376" y="501637"/>
                </a:lnTo>
                <a:lnTo>
                  <a:pt x="5582501" y="458546"/>
                </a:lnTo>
                <a:lnTo>
                  <a:pt x="5564060" y="416763"/>
                </a:lnTo>
                <a:lnTo>
                  <a:pt x="5543143" y="376402"/>
                </a:lnTo>
                <a:lnTo>
                  <a:pt x="5519839" y="337540"/>
                </a:lnTo>
                <a:lnTo>
                  <a:pt x="5494248" y="300291"/>
                </a:lnTo>
                <a:lnTo>
                  <a:pt x="5466486" y="264744"/>
                </a:lnTo>
                <a:lnTo>
                  <a:pt x="5436628" y="231000"/>
                </a:lnTo>
                <a:lnTo>
                  <a:pt x="5404777" y="199148"/>
                </a:lnTo>
                <a:lnTo>
                  <a:pt x="5371020" y="169291"/>
                </a:lnTo>
                <a:lnTo>
                  <a:pt x="5335473" y="141516"/>
                </a:lnTo>
                <a:lnTo>
                  <a:pt x="5298224" y="115938"/>
                </a:lnTo>
                <a:lnTo>
                  <a:pt x="5259375" y="92633"/>
                </a:lnTo>
                <a:lnTo>
                  <a:pt x="5219001" y="71716"/>
                </a:lnTo>
                <a:lnTo>
                  <a:pt x="5177231" y="53276"/>
                </a:lnTo>
                <a:lnTo>
                  <a:pt x="5134140" y="37401"/>
                </a:lnTo>
                <a:lnTo>
                  <a:pt x="5089817" y="24193"/>
                </a:lnTo>
                <a:lnTo>
                  <a:pt x="5044389" y="13754"/>
                </a:lnTo>
                <a:lnTo>
                  <a:pt x="4997920" y="6184"/>
                </a:lnTo>
                <a:lnTo>
                  <a:pt x="4950536" y="1562"/>
                </a:lnTo>
                <a:lnTo>
                  <a:pt x="4902301" y="0"/>
                </a:lnTo>
                <a:lnTo>
                  <a:pt x="4854079" y="1562"/>
                </a:lnTo>
                <a:lnTo>
                  <a:pt x="4806683" y="6184"/>
                </a:lnTo>
                <a:lnTo>
                  <a:pt x="4760226" y="13754"/>
                </a:lnTo>
                <a:lnTo>
                  <a:pt x="4714786" y="24193"/>
                </a:lnTo>
                <a:lnTo>
                  <a:pt x="4670476" y="37401"/>
                </a:lnTo>
                <a:lnTo>
                  <a:pt x="4627372" y="53276"/>
                </a:lnTo>
                <a:lnTo>
                  <a:pt x="4585601" y="71716"/>
                </a:lnTo>
                <a:lnTo>
                  <a:pt x="4545228" y="92633"/>
                </a:lnTo>
                <a:lnTo>
                  <a:pt x="4506379" y="115938"/>
                </a:lnTo>
                <a:lnTo>
                  <a:pt x="4469130" y="141516"/>
                </a:lnTo>
                <a:lnTo>
                  <a:pt x="4433582" y="169291"/>
                </a:lnTo>
                <a:lnTo>
                  <a:pt x="4399839" y="199148"/>
                </a:lnTo>
                <a:lnTo>
                  <a:pt x="4367987" y="231000"/>
                </a:lnTo>
                <a:lnTo>
                  <a:pt x="4338129" y="264744"/>
                </a:lnTo>
                <a:lnTo>
                  <a:pt x="4310354" y="300291"/>
                </a:lnTo>
                <a:lnTo>
                  <a:pt x="4284777" y="337540"/>
                </a:lnTo>
                <a:lnTo>
                  <a:pt x="4261472" y="376402"/>
                </a:lnTo>
                <a:lnTo>
                  <a:pt x="4240555" y="416763"/>
                </a:lnTo>
                <a:lnTo>
                  <a:pt x="4222102" y="458546"/>
                </a:lnTo>
                <a:lnTo>
                  <a:pt x="4206227" y="501637"/>
                </a:lnTo>
                <a:lnTo>
                  <a:pt x="4193032" y="545947"/>
                </a:lnTo>
                <a:lnTo>
                  <a:pt x="4182592" y="591388"/>
                </a:lnTo>
                <a:lnTo>
                  <a:pt x="4179214" y="612127"/>
                </a:lnTo>
                <a:lnTo>
                  <a:pt x="1456550" y="612127"/>
                </a:lnTo>
                <a:lnTo>
                  <a:pt x="1442745" y="545947"/>
                </a:lnTo>
                <a:lnTo>
                  <a:pt x="1429537" y="501637"/>
                </a:lnTo>
                <a:lnTo>
                  <a:pt x="1413662" y="458546"/>
                </a:lnTo>
                <a:lnTo>
                  <a:pt x="1395222" y="416763"/>
                </a:lnTo>
                <a:lnTo>
                  <a:pt x="1374305" y="376402"/>
                </a:lnTo>
                <a:lnTo>
                  <a:pt x="1351000" y="337540"/>
                </a:lnTo>
                <a:lnTo>
                  <a:pt x="1325422" y="300291"/>
                </a:lnTo>
                <a:lnTo>
                  <a:pt x="1297647" y="264744"/>
                </a:lnTo>
                <a:lnTo>
                  <a:pt x="1267790" y="231000"/>
                </a:lnTo>
                <a:lnTo>
                  <a:pt x="1235938" y="199148"/>
                </a:lnTo>
                <a:lnTo>
                  <a:pt x="1202194" y="169291"/>
                </a:lnTo>
                <a:lnTo>
                  <a:pt x="1166647" y="141516"/>
                </a:lnTo>
                <a:lnTo>
                  <a:pt x="1129398" y="115938"/>
                </a:lnTo>
                <a:lnTo>
                  <a:pt x="1090536" y="92633"/>
                </a:lnTo>
                <a:lnTo>
                  <a:pt x="1050175" y="71716"/>
                </a:lnTo>
                <a:lnTo>
                  <a:pt x="1008392" y="53276"/>
                </a:lnTo>
                <a:lnTo>
                  <a:pt x="965301" y="37401"/>
                </a:lnTo>
                <a:lnTo>
                  <a:pt x="920991" y="24193"/>
                </a:lnTo>
                <a:lnTo>
                  <a:pt x="875550" y="13754"/>
                </a:lnTo>
                <a:lnTo>
                  <a:pt x="829081" y="6184"/>
                </a:lnTo>
                <a:lnTo>
                  <a:pt x="781697" y="1562"/>
                </a:lnTo>
                <a:lnTo>
                  <a:pt x="733475" y="0"/>
                </a:lnTo>
                <a:lnTo>
                  <a:pt x="685241" y="1562"/>
                </a:lnTo>
                <a:lnTo>
                  <a:pt x="637844" y="6184"/>
                </a:lnTo>
                <a:lnTo>
                  <a:pt x="591388" y="13754"/>
                </a:lnTo>
                <a:lnTo>
                  <a:pt x="545947" y="24193"/>
                </a:lnTo>
                <a:lnTo>
                  <a:pt x="501637" y="37401"/>
                </a:lnTo>
                <a:lnTo>
                  <a:pt x="458546" y="53276"/>
                </a:lnTo>
                <a:lnTo>
                  <a:pt x="416763" y="71716"/>
                </a:lnTo>
                <a:lnTo>
                  <a:pt x="376402" y="92633"/>
                </a:lnTo>
                <a:lnTo>
                  <a:pt x="337540" y="115938"/>
                </a:lnTo>
                <a:lnTo>
                  <a:pt x="300291" y="141516"/>
                </a:lnTo>
                <a:lnTo>
                  <a:pt x="264744" y="169291"/>
                </a:lnTo>
                <a:lnTo>
                  <a:pt x="231000" y="199148"/>
                </a:lnTo>
                <a:lnTo>
                  <a:pt x="199148" y="231000"/>
                </a:lnTo>
                <a:lnTo>
                  <a:pt x="169291" y="264744"/>
                </a:lnTo>
                <a:lnTo>
                  <a:pt x="141516" y="300291"/>
                </a:lnTo>
                <a:lnTo>
                  <a:pt x="115938" y="337540"/>
                </a:lnTo>
                <a:lnTo>
                  <a:pt x="92633" y="376402"/>
                </a:lnTo>
                <a:lnTo>
                  <a:pt x="71716" y="416763"/>
                </a:lnTo>
                <a:lnTo>
                  <a:pt x="53263" y="458546"/>
                </a:lnTo>
                <a:lnTo>
                  <a:pt x="37401" y="501637"/>
                </a:lnTo>
                <a:lnTo>
                  <a:pt x="24193" y="545947"/>
                </a:lnTo>
                <a:lnTo>
                  <a:pt x="13754" y="591388"/>
                </a:lnTo>
                <a:lnTo>
                  <a:pt x="6184" y="637857"/>
                </a:lnTo>
                <a:lnTo>
                  <a:pt x="1562" y="685241"/>
                </a:lnTo>
                <a:lnTo>
                  <a:pt x="0" y="733475"/>
                </a:lnTo>
                <a:lnTo>
                  <a:pt x="1562" y="781697"/>
                </a:lnTo>
                <a:lnTo>
                  <a:pt x="6184" y="829094"/>
                </a:lnTo>
                <a:lnTo>
                  <a:pt x="13754" y="875550"/>
                </a:lnTo>
                <a:lnTo>
                  <a:pt x="24193" y="920991"/>
                </a:lnTo>
                <a:lnTo>
                  <a:pt x="37401" y="965301"/>
                </a:lnTo>
                <a:lnTo>
                  <a:pt x="53263" y="1008392"/>
                </a:lnTo>
                <a:lnTo>
                  <a:pt x="71716" y="1050175"/>
                </a:lnTo>
                <a:lnTo>
                  <a:pt x="92633" y="1090536"/>
                </a:lnTo>
                <a:lnTo>
                  <a:pt x="115938" y="1129398"/>
                </a:lnTo>
                <a:lnTo>
                  <a:pt x="141516" y="1166647"/>
                </a:lnTo>
                <a:lnTo>
                  <a:pt x="169291" y="1202194"/>
                </a:lnTo>
                <a:lnTo>
                  <a:pt x="199148" y="1235938"/>
                </a:lnTo>
                <a:lnTo>
                  <a:pt x="231000" y="1267790"/>
                </a:lnTo>
                <a:lnTo>
                  <a:pt x="264744" y="1297647"/>
                </a:lnTo>
                <a:lnTo>
                  <a:pt x="300291" y="1325422"/>
                </a:lnTo>
                <a:lnTo>
                  <a:pt x="337540" y="1351000"/>
                </a:lnTo>
                <a:lnTo>
                  <a:pt x="376402" y="1374305"/>
                </a:lnTo>
                <a:lnTo>
                  <a:pt x="416763" y="1395222"/>
                </a:lnTo>
                <a:lnTo>
                  <a:pt x="458546" y="1413675"/>
                </a:lnTo>
                <a:lnTo>
                  <a:pt x="501637" y="1429537"/>
                </a:lnTo>
                <a:lnTo>
                  <a:pt x="545947" y="1442745"/>
                </a:lnTo>
                <a:lnTo>
                  <a:pt x="591388" y="1453184"/>
                </a:lnTo>
                <a:lnTo>
                  <a:pt x="637844" y="1460754"/>
                </a:lnTo>
                <a:lnTo>
                  <a:pt x="685241" y="1465376"/>
                </a:lnTo>
                <a:lnTo>
                  <a:pt x="733475" y="1466938"/>
                </a:lnTo>
                <a:lnTo>
                  <a:pt x="781697" y="1465376"/>
                </a:lnTo>
                <a:lnTo>
                  <a:pt x="829081" y="1460754"/>
                </a:lnTo>
                <a:lnTo>
                  <a:pt x="875550" y="1453184"/>
                </a:lnTo>
                <a:lnTo>
                  <a:pt x="920991" y="1442745"/>
                </a:lnTo>
                <a:lnTo>
                  <a:pt x="965301" y="1429537"/>
                </a:lnTo>
                <a:lnTo>
                  <a:pt x="1008392" y="1413675"/>
                </a:lnTo>
                <a:lnTo>
                  <a:pt x="1050175" y="1395222"/>
                </a:lnTo>
                <a:lnTo>
                  <a:pt x="1090536" y="1374305"/>
                </a:lnTo>
                <a:lnTo>
                  <a:pt x="1129398" y="1351000"/>
                </a:lnTo>
                <a:lnTo>
                  <a:pt x="1166647" y="1325422"/>
                </a:lnTo>
                <a:lnTo>
                  <a:pt x="1202194" y="1297647"/>
                </a:lnTo>
                <a:lnTo>
                  <a:pt x="1235938" y="1267790"/>
                </a:lnTo>
                <a:lnTo>
                  <a:pt x="1267790" y="1235938"/>
                </a:lnTo>
                <a:lnTo>
                  <a:pt x="1297647" y="1202194"/>
                </a:lnTo>
                <a:lnTo>
                  <a:pt x="1325422" y="1166647"/>
                </a:lnTo>
                <a:lnTo>
                  <a:pt x="1351000" y="1129398"/>
                </a:lnTo>
                <a:lnTo>
                  <a:pt x="1374305" y="1090536"/>
                </a:lnTo>
                <a:lnTo>
                  <a:pt x="1395222" y="1050175"/>
                </a:lnTo>
                <a:lnTo>
                  <a:pt x="1413662" y="1008392"/>
                </a:lnTo>
                <a:lnTo>
                  <a:pt x="1429537" y="965301"/>
                </a:lnTo>
                <a:lnTo>
                  <a:pt x="1442745" y="920991"/>
                </a:lnTo>
                <a:lnTo>
                  <a:pt x="1453184" y="875550"/>
                </a:lnTo>
                <a:lnTo>
                  <a:pt x="1460754" y="829094"/>
                </a:lnTo>
                <a:lnTo>
                  <a:pt x="1461401" y="822439"/>
                </a:lnTo>
                <a:lnTo>
                  <a:pt x="4174363" y="822439"/>
                </a:lnTo>
                <a:lnTo>
                  <a:pt x="4182592" y="875550"/>
                </a:lnTo>
                <a:lnTo>
                  <a:pt x="4193032" y="920991"/>
                </a:lnTo>
                <a:lnTo>
                  <a:pt x="4206227" y="965301"/>
                </a:lnTo>
                <a:lnTo>
                  <a:pt x="4222102" y="1008392"/>
                </a:lnTo>
                <a:lnTo>
                  <a:pt x="4240555" y="1050175"/>
                </a:lnTo>
                <a:lnTo>
                  <a:pt x="4261472" y="1090536"/>
                </a:lnTo>
                <a:lnTo>
                  <a:pt x="4284777" y="1129398"/>
                </a:lnTo>
                <a:lnTo>
                  <a:pt x="4310354" y="1166647"/>
                </a:lnTo>
                <a:lnTo>
                  <a:pt x="4338129" y="1202194"/>
                </a:lnTo>
                <a:lnTo>
                  <a:pt x="4367987" y="1235938"/>
                </a:lnTo>
                <a:lnTo>
                  <a:pt x="4399839" y="1267790"/>
                </a:lnTo>
                <a:lnTo>
                  <a:pt x="4433582" y="1297647"/>
                </a:lnTo>
                <a:lnTo>
                  <a:pt x="4469130" y="1325422"/>
                </a:lnTo>
                <a:lnTo>
                  <a:pt x="4506379" y="1351000"/>
                </a:lnTo>
                <a:lnTo>
                  <a:pt x="4545228" y="1374305"/>
                </a:lnTo>
                <a:lnTo>
                  <a:pt x="4585601" y="1395222"/>
                </a:lnTo>
                <a:lnTo>
                  <a:pt x="4627372" y="1413675"/>
                </a:lnTo>
                <a:lnTo>
                  <a:pt x="4670476" y="1429537"/>
                </a:lnTo>
                <a:lnTo>
                  <a:pt x="4714786" y="1442745"/>
                </a:lnTo>
                <a:lnTo>
                  <a:pt x="4760226" y="1453184"/>
                </a:lnTo>
                <a:lnTo>
                  <a:pt x="4806683" y="1460754"/>
                </a:lnTo>
                <a:lnTo>
                  <a:pt x="4854079" y="1465376"/>
                </a:lnTo>
                <a:lnTo>
                  <a:pt x="4902301" y="1466938"/>
                </a:lnTo>
                <a:lnTo>
                  <a:pt x="4950536" y="1465376"/>
                </a:lnTo>
                <a:lnTo>
                  <a:pt x="4997920" y="1460754"/>
                </a:lnTo>
                <a:lnTo>
                  <a:pt x="5044389" y="1453184"/>
                </a:lnTo>
                <a:lnTo>
                  <a:pt x="5089817" y="1442745"/>
                </a:lnTo>
                <a:lnTo>
                  <a:pt x="5134140" y="1429537"/>
                </a:lnTo>
                <a:lnTo>
                  <a:pt x="5177231" y="1413675"/>
                </a:lnTo>
                <a:lnTo>
                  <a:pt x="5219001" y="1395222"/>
                </a:lnTo>
                <a:lnTo>
                  <a:pt x="5259375" y="1374305"/>
                </a:lnTo>
                <a:lnTo>
                  <a:pt x="5298224" y="1351000"/>
                </a:lnTo>
                <a:lnTo>
                  <a:pt x="5335473" y="1325422"/>
                </a:lnTo>
                <a:lnTo>
                  <a:pt x="5371020" y="1297647"/>
                </a:lnTo>
                <a:lnTo>
                  <a:pt x="5404777" y="1267790"/>
                </a:lnTo>
                <a:lnTo>
                  <a:pt x="5436628" y="1235938"/>
                </a:lnTo>
                <a:lnTo>
                  <a:pt x="5466486" y="1202194"/>
                </a:lnTo>
                <a:lnTo>
                  <a:pt x="5494248" y="1166647"/>
                </a:lnTo>
                <a:lnTo>
                  <a:pt x="5519839" y="1129398"/>
                </a:lnTo>
                <a:lnTo>
                  <a:pt x="5543143" y="1090536"/>
                </a:lnTo>
                <a:lnTo>
                  <a:pt x="5564060" y="1050175"/>
                </a:lnTo>
                <a:lnTo>
                  <a:pt x="5582501" y="1008392"/>
                </a:lnTo>
                <a:lnTo>
                  <a:pt x="5598376" y="965301"/>
                </a:lnTo>
                <a:lnTo>
                  <a:pt x="5611584" y="920991"/>
                </a:lnTo>
                <a:lnTo>
                  <a:pt x="5622023" y="875550"/>
                </a:lnTo>
                <a:lnTo>
                  <a:pt x="5629592" y="829094"/>
                </a:lnTo>
                <a:lnTo>
                  <a:pt x="5630240" y="822439"/>
                </a:lnTo>
                <a:lnTo>
                  <a:pt x="8343214" y="822439"/>
                </a:lnTo>
                <a:lnTo>
                  <a:pt x="8351444" y="875550"/>
                </a:lnTo>
                <a:lnTo>
                  <a:pt x="8361870" y="920991"/>
                </a:lnTo>
                <a:lnTo>
                  <a:pt x="8375078" y="965301"/>
                </a:lnTo>
                <a:lnTo>
                  <a:pt x="8390953" y="1008392"/>
                </a:lnTo>
                <a:lnTo>
                  <a:pt x="8409394" y="1050175"/>
                </a:lnTo>
                <a:lnTo>
                  <a:pt x="8430323" y="1090536"/>
                </a:lnTo>
                <a:lnTo>
                  <a:pt x="8453615" y="1129398"/>
                </a:lnTo>
                <a:lnTo>
                  <a:pt x="8479206" y="1166647"/>
                </a:lnTo>
                <a:lnTo>
                  <a:pt x="8506968" y="1202194"/>
                </a:lnTo>
                <a:lnTo>
                  <a:pt x="8536826" y="1235938"/>
                </a:lnTo>
                <a:lnTo>
                  <a:pt x="8568677" y="1267790"/>
                </a:lnTo>
                <a:lnTo>
                  <a:pt x="8602434" y="1297647"/>
                </a:lnTo>
                <a:lnTo>
                  <a:pt x="8637981" y="1325422"/>
                </a:lnTo>
                <a:lnTo>
                  <a:pt x="8675230" y="1351000"/>
                </a:lnTo>
                <a:lnTo>
                  <a:pt x="8714080" y="1374305"/>
                </a:lnTo>
                <a:lnTo>
                  <a:pt x="8754440" y="1395222"/>
                </a:lnTo>
                <a:lnTo>
                  <a:pt x="8796223" y="1413675"/>
                </a:lnTo>
                <a:lnTo>
                  <a:pt x="8839314" y="1429537"/>
                </a:lnTo>
                <a:lnTo>
                  <a:pt x="8883637" y="1442745"/>
                </a:lnTo>
                <a:lnTo>
                  <a:pt x="8929065" y="1453184"/>
                </a:lnTo>
                <a:lnTo>
                  <a:pt x="8975534" y="1460754"/>
                </a:lnTo>
                <a:lnTo>
                  <a:pt x="9022931" y="1465376"/>
                </a:lnTo>
                <a:lnTo>
                  <a:pt x="9071153" y="1466938"/>
                </a:lnTo>
                <a:lnTo>
                  <a:pt x="9119375" y="1465376"/>
                </a:lnTo>
                <a:lnTo>
                  <a:pt x="9166771" y="1460754"/>
                </a:lnTo>
                <a:lnTo>
                  <a:pt x="9213228" y="1453184"/>
                </a:lnTo>
                <a:lnTo>
                  <a:pt x="9258668" y="1442745"/>
                </a:lnTo>
                <a:lnTo>
                  <a:pt x="9302979" y="1429537"/>
                </a:lnTo>
                <a:lnTo>
                  <a:pt x="9346082" y="1413675"/>
                </a:lnTo>
                <a:lnTo>
                  <a:pt x="9387853" y="1395222"/>
                </a:lnTo>
                <a:lnTo>
                  <a:pt x="9428226" y="1374305"/>
                </a:lnTo>
                <a:lnTo>
                  <a:pt x="9467075" y="1351000"/>
                </a:lnTo>
                <a:lnTo>
                  <a:pt x="9504324" y="1325422"/>
                </a:lnTo>
                <a:lnTo>
                  <a:pt x="9539872" y="1297647"/>
                </a:lnTo>
                <a:lnTo>
                  <a:pt x="9573616" y="1267790"/>
                </a:lnTo>
                <a:lnTo>
                  <a:pt x="9605467" y="1235938"/>
                </a:lnTo>
                <a:lnTo>
                  <a:pt x="9635325" y="1202194"/>
                </a:lnTo>
                <a:lnTo>
                  <a:pt x="9663100" y="1166647"/>
                </a:lnTo>
                <a:lnTo>
                  <a:pt x="9688678" y="1129398"/>
                </a:lnTo>
                <a:lnTo>
                  <a:pt x="9711982" y="1090536"/>
                </a:lnTo>
                <a:lnTo>
                  <a:pt x="9732912" y="1050175"/>
                </a:lnTo>
                <a:lnTo>
                  <a:pt x="9751352" y="1008392"/>
                </a:lnTo>
                <a:lnTo>
                  <a:pt x="9767227" y="965301"/>
                </a:lnTo>
                <a:lnTo>
                  <a:pt x="9780422" y="920991"/>
                </a:lnTo>
                <a:lnTo>
                  <a:pt x="9790862" y="875550"/>
                </a:lnTo>
                <a:lnTo>
                  <a:pt x="9798444" y="829094"/>
                </a:lnTo>
                <a:lnTo>
                  <a:pt x="9799079" y="822439"/>
                </a:lnTo>
                <a:lnTo>
                  <a:pt x="12511989" y="822439"/>
                </a:lnTo>
                <a:lnTo>
                  <a:pt x="12520219" y="875550"/>
                </a:lnTo>
                <a:lnTo>
                  <a:pt x="12530646" y="920991"/>
                </a:lnTo>
                <a:lnTo>
                  <a:pt x="12543854" y="965301"/>
                </a:lnTo>
                <a:lnTo>
                  <a:pt x="12559729" y="1008392"/>
                </a:lnTo>
                <a:lnTo>
                  <a:pt x="12578169" y="1050175"/>
                </a:lnTo>
                <a:lnTo>
                  <a:pt x="12599099" y="1090536"/>
                </a:lnTo>
                <a:lnTo>
                  <a:pt x="12622390" y="1129398"/>
                </a:lnTo>
                <a:lnTo>
                  <a:pt x="12647981" y="1166647"/>
                </a:lnTo>
                <a:lnTo>
                  <a:pt x="12675743" y="1202194"/>
                </a:lnTo>
                <a:lnTo>
                  <a:pt x="12705601" y="1235938"/>
                </a:lnTo>
                <a:lnTo>
                  <a:pt x="12737452" y="1267790"/>
                </a:lnTo>
                <a:lnTo>
                  <a:pt x="12771196" y="1297647"/>
                </a:lnTo>
                <a:lnTo>
                  <a:pt x="12806744" y="1325422"/>
                </a:lnTo>
                <a:lnTo>
                  <a:pt x="12843993" y="1351000"/>
                </a:lnTo>
                <a:lnTo>
                  <a:pt x="12882855" y="1374305"/>
                </a:lnTo>
                <a:lnTo>
                  <a:pt x="12923215" y="1395222"/>
                </a:lnTo>
                <a:lnTo>
                  <a:pt x="12964998" y="1413675"/>
                </a:lnTo>
                <a:lnTo>
                  <a:pt x="13008089" y="1429537"/>
                </a:lnTo>
                <a:lnTo>
                  <a:pt x="13052412" y="1442745"/>
                </a:lnTo>
                <a:lnTo>
                  <a:pt x="13097840" y="1453184"/>
                </a:lnTo>
                <a:lnTo>
                  <a:pt x="13144310" y="1460754"/>
                </a:lnTo>
                <a:lnTo>
                  <a:pt x="13191706" y="1465376"/>
                </a:lnTo>
                <a:lnTo>
                  <a:pt x="13239928" y="1466938"/>
                </a:lnTo>
                <a:lnTo>
                  <a:pt x="13288150" y="1465376"/>
                </a:lnTo>
                <a:lnTo>
                  <a:pt x="13335546" y="1460754"/>
                </a:lnTo>
                <a:lnTo>
                  <a:pt x="13382003" y="1453184"/>
                </a:lnTo>
                <a:lnTo>
                  <a:pt x="13427443" y="1442745"/>
                </a:lnTo>
                <a:lnTo>
                  <a:pt x="13471754" y="1429537"/>
                </a:lnTo>
                <a:lnTo>
                  <a:pt x="13514845" y="1413675"/>
                </a:lnTo>
                <a:lnTo>
                  <a:pt x="13556628" y="1395222"/>
                </a:lnTo>
                <a:lnTo>
                  <a:pt x="13596988" y="1374305"/>
                </a:lnTo>
                <a:lnTo>
                  <a:pt x="13635850" y="1351000"/>
                </a:lnTo>
                <a:lnTo>
                  <a:pt x="13673100" y="1325422"/>
                </a:lnTo>
                <a:lnTo>
                  <a:pt x="13708647" y="1297647"/>
                </a:lnTo>
                <a:lnTo>
                  <a:pt x="13742391" y="1267790"/>
                </a:lnTo>
                <a:lnTo>
                  <a:pt x="13774242" y="1235938"/>
                </a:lnTo>
                <a:lnTo>
                  <a:pt x="13804100" y="1202194"/>
                </a:lnTo>
                <a:lnTo>
                  <a:pt x="13831875" y="1166647"/>
                </a:lnTo>
                <a:lnTo>
                  <a:pt x="13857453" y="1129398"/>
                </a:lnTo>
                <a:lnTo>
                  <a:pt x="13880757" y="1090536"/>
                </a:lnTo>
                <a:lnTo>
                  <a:pt x="13901674" y="1050175"/>
                </a:lnTo>
                <a:lnTo>
                  <a:pt x="13920127" y="1008392"/>
                </a:lnTo>
                <a:lnTo>
                  <a:pt x="13936002" y="965301"/>
                </a:lnTo>
                <a:lnTo>
                  <a:pt x="13949198" y="920991"/>
                </a:lnTo>
                <a:lnTo>
                  <a:pt x="13959637" y="875550"/>
                </a:lnTo>
                <a:lnTo>
                  <a:pt x="13967219" y="829094"/>
                </a:lnTo>
                <a:lnTo>
                  <a:pt x="13967854" y="822439"/>
                </a:lnTo>
                <a:lnTo>
                  <a:pt x="17006913" y="822439"/>
                </a:lnTo>
                <a:lnTo>
                  <a:pt x="17006913" y="1049743"/>
                </a:lnTo>
                <a:lnTo>
                  <a:pt x="17582757" y="717283"/>
                </a:lnTo>
                <a:close/>
              </a:path>
            </a:pathLst>
          </a:custGeom>
          <a:solidFill>
            <a:srgbClr val="92D050"/>
          </a:solidFill>
          <a:ln>
            <a:solidFill>
              <a:srgbClr val="92D0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F44492-DA6C-B325-F96F-EB3D2FB8CC94}"/>
              </a:ext>
            </a:extLst>
          </p:cNvPr>
          <p:cNvSpPr txBox="1"/>
          <p:nvPr/>
        </p:nvSpPr>
        <p:spPr>
          <a:xfrm>
            <a:off x="139643" y="3401705"/>
            <a:ext cx="16700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 sz="2000">
                <a:solidFill>
                  <a:srgbClr val="000000"/>
                </a:solidFill>
              </a:defRPr>
            </a:pPr>
            <a:r>
              <a:rPr lang="en-GB" b="1" dirty="0">
                <a:solidFill>
                  <a:schemeClr val="tx1">
                    <a:lumMod val="95000"/>
                  </a:schemeClr>
                </a:solidFill>
              </a:rPr>
              <a:t>Audit</a:t>
            </a:r>
            <a:r>
              <a:rPr lang="en-GB" dirty="0">
                <a:solidFill>
                  <a:schemeClr val="tx1">
                    <a:lumMod val="95000"/>
                  </a:schemeClr>
                </a:solidFill>
              </a:rPr>
              <a:t> – Assess current narratives</a:t>
            </a:r>
            <a:endParaRPr lang="en-NG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34820D0-9359-464B-7120-99A367738FFF}"/>
              </a:ext>
            </a:extLst>
          </p:cNvPr>
          <p:cNvSpPr txBox="1"/>
          <p:nvPr/>
        </p:nvSpPr>
        <p:spPr>
          <a:xfrm>
            <a:off x="2733696" y="3374410"/>
            <a:ext cx="16700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 sz="2000">
                <a:solidFill>
                  <a:srgbClr val="000000"/>
                </a:solidFill>
              </a:defRPr>
            </a:pPr>
            <a:r>
              <a:rPr lang="en-GB" b="1" dirty="0">
                <a:solidFill>
                  <a:schemeClr val="tx1">
                    <a:lumMod val="95000"/>
                  </a:schemeClr>
                </a:solidFill>
              </a:rPr>
              <a:t>Message </a:t>
            </a:r>
            <a:r>
              <a:rPr lang="en-GB" dirty="0">
                <a:solidFill>
                  <a:schemeClr val="tx1">
                    <a:lumMod val="95000"/>
                  </a:schemeClr>
                </a:solidFill>
              </a:rPr>
              <a:t>– Tailored to each audience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88F37C0-F9F3-A2CD-8BB5-4A369C7E331A}"/>
              </a:ext>
            </a:extLst>
          </p:cNvPr>
          <p:cNvSpPr txBox="1"/>
          <p:nvPr/>
        </p:nvSpPr>
        <p:spPr>
          <a:xfrm>
            <a:off x="5746058" y="3329697"/>
            <a:ext cx="16700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 sz="2000">
                <a:solidFill>
                  <a:srgbClr val="000000"/>
                </a:solidFill>
              </a:defRPr>
            </a:pPr>
            <a:r>
              <a:rPr lang="en-GB" b="1" dirty="0">
                <a:solidFill>
                  <a:schemeClr val="tx1">
                    <a:lumMod val="95000"/>
                  </a:schemeClr>
                </a:solidFill>
              </a:rPr>
              <a:t>Create</a:t>
            </a:r>
            <a:r>
              <a:rPr lang="en-GB" dirty="0">
                <a:solidFill>
                  <a:schemeClr val="tx1">
                    <a:lumMod val="95000"/>
                  </a:schemeClr>
                </a:solidFill>
              </a:rPr>
              <a:t> – Long-term PR campaigns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F127BB-3BA1-297E-C2A5-813581253685}"/>
              </a:ext>
            </a:extLst>
          </p:cNvPr>
          <p:cNvSpPr txBox="1"/>
          <p:nvPr/>
        </p:nvSpPr>
        <p:spPr>
          <a:xfrm>
            <a:off x="8373514" y="3333691"/>
            <a:ext cx="20189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 sz="2000">
                <a:solidFill>
                  <a:srgbClr val="000000"/>
                </a:solidFill>
              </a:defRPr>
            </a:pPr>
            <a:r>
              <a:rPr lang="en-GB" b="1" dirty="0">
                <a:solidFill>
                  <a:schemeClr val="tx1">
                    <a:lumMod val="95000"/>
                  </a:schemeClr>
                </a:solidFill>
              </a:rPr>
              <a:t>Collaborate</a:t>
            </a:r>
            <a:r>
              <a:rPr lang="en-GB" dirty="0">
                <a:solidFill>
                  <a:schemeClr val="tx1">
                    <a:lumMod val="95000"/>
                  </a:schemeClr>
                </a:solidFill>
              </a:rPr>
              <a:t> – Journalists, influencers, brands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CD72AEC-5258-9542-6DCF-B4296E2471F1}"/>
              </a:ext>
            </a:extLst>
          </p:cNvPr>
          <p:cNvSpPr/>
          <p:nvPr/>
        </p:nvSpPr>
        <p:spPr>
          <a:xfrm>
            <a:off x="10992544" y="2362278"/>
            <a:ext cx="1008112" cy="89912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G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8ACCEC-D964-A6AB-FC24-675AE1437A93}"/>
              </a:ext>
            </a:extLst>
          </p:cNvPr>
          <p:cNvSpPr txBox="1"/>
          <p:nvPr/>
        </p:nvSpPr>
        <p:spPr>
          <a:xfrm>
            <a:off x="10625993" y="3374410"/>
            <a:ext cx="14263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 sz="2000">
                <a:solidFill>
                  <a:srgbClr val="000000"/>
                </a:solidFill>
              </a:defRPr>
            </a:pPr>
            <a:r>
              <a:rPr lang="en-GB" b="1" dirty="0">
                <a:solidFill>
                  <a:schemeClr val="tx1">
                    <a:lumMod val="95000"/>
                  </a:schemeClr>
                </a:solidFill>
              </a:rPr>
              <a:t>Measure </a:t>
            </a:r>
            <a:r>
              <a:rPr lang="en-GB" dirty="0">
                <a:solidFill>
                  <a:schemeClr val="tx1">
                    <a:lumMod val="95000"/>
                  </a:schemeClr>
                </a:solidFill>
              </a:rPr>
              <a:t>– Track impact and visibility</a:t>
            </a:r>
          </a:p>
        </p:txBody>
      </p:sp>
    </p:spTree>
    <p:extLst>
      <p:ext uri="{BB962C8B-B14F-4D97-AF65-F5344CB8AC3E}">
        <p14:creationId xmlns:p14="http://schemas.microsoft.com/office/powerpoint/2010/main" val="3783124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asketball 16x9">
  <a:themeElements>
    <a:clrScheme name="Basketball">
      <a:dk1>
        <a:sysClr val="windowText" lastClr="000000"/>
      </a:dk1>
      <a:lt1>
        <a:sysClr val="window" lastClr="FFFFFF"/>
      </a:lt1>
      <a:dk2>
        <a:srgbClr val="51270B"/>
      </a:dk2>
      <a:lt2>
        <a:srgbClr val="CAAF92"/>
      </a:lt2>
      <a:accent1>
        <a:srgbClr val="8C061E"/>
      </a:accent1>
      <a:accent2>
        <a:srgbClr val="CD0205"/>
      </a:accent2>
      <a:accent3>
        <a:srgbClr val="D05002"/>
      </a:accent3>
      <a:accent4>
        <a:srgbClr val="052A5E"/>
      </a:accent4>
      <a:accent5>
        <a:srgbClr val="1A559C"/>
      </a:accent5>
      <a:accent6>
        <a:srgbClr val="156645"/>
      </a:accent6>
      <a:hlink>
        <a:srgbClr val="D05002"/>
      </a:hlink>
      <a:folHlink>
        <a:srgbClr val="808080"/>
      </a:folHlink>
    </a:clrScheme>
    <a:fontScheme name="Impact - Franklin Gothic Medium">
      <a:majorFont>
        <a:latin typeface="Impact"/>
        <a:ea typeface=""/>
        <a:cs typeface=""/>
      </a:majorFont>
      <a:minorFont>
        <a:latin typeface="Franklin Gothic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ketball presentation (widescreen).potx" id="{CC5AF3F1-F1AD-46F5-B229-4E1329F06412}" vid="{B7E1BF64-2168-4738-AA42-CF7C9F7F9E95}"/>
    </a:ext>
  </a:extLst>
</a:theme>
</file>

<file path=ppt/theme/theme2.xml><?xml version="1.0" encoding="utf-8"?>
<a:theme xmlns:a="http://schemas.openxmlformats.org/drawingml/2006/main" name="Office Theme">
  <a:themeElements>
    <a:clrScheme name="Basketball">
      <a:dk1>
        <a:sysClr val="windowText" lastClr="000000"/>
      </a:dk1>
      <a:lt1>
        <a:sysClr val="window" lastClr="FFFFFF"/>
      </a:lt1>
      <a:dk2>
        <a:srgbClr val="51270B"/>
      </a:dk2>
      <a:lt2>
        <a:srgbClr val="CAAF92"/>
      </a:lt2>
      <a:accent1>
        <a:srgbClr val="8C061E"/>
      </a:accent1>
      <a:accent2>
        <a:srgbClr val="CD0205"/>
      </a:accent2>
      <a:accent3>
        <a:srgbClr val="D05002"/>
      </a:accent3>
      <a:accent4>
        <a:srgbClr val="052A5E"/>
      </a:accent4>
      <a:accent5>
        <a:srgbClr val="1A559C"/>
      </a:accent5>
      <a:accent6>
        <a:srgbClr val="156645"/>
      </a:accent6>
      <a:hlink>
        <a:srgbClr val="D05002"/>
      </a:hlink>
      <a:folHlink>
        <a:srgbClr val="808080"/>
      </a:folHlink>
    </a:clrScheme>
    <a:fontScheme name="Impact - Franklin Gothic Medium">
      <a:majorFont>
        <a:latin typeface="Impact"/>
        <a:ea typeface=""/>
        <a:cs typeface=""/>
      </a:majorFont>
      <a:minorFont>
        <a:latin typeface="Franklin Gothic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Basketball">
      <a:dk1>
        <a:sysClr val="windowText" lastClr="000000"/>
      </a:dk1>
      <a:lt1>
        <a:sysClr val="window" lastClr="FFFFFF"/>
      </a:lt1>
      <a:dk2>
        <a:srgbClr val="51270B"/>
      </a:dk2>
      <a:lt2>
        <a:srgbClr val="CAAF92"/>
      </a:lt2>
      <a:accent1>
        <a:srgbClr val="8C061E"/>
      </a:accent1>
      <a:accent2>
        <a:srgbClr val="CD0205"/>
      </a:accent2>
      <a:accent3>
        <a:srgbClr val="D05002"/>
      </a:accent3>
      <a:accent4>
        <a:srgbClr val="052A5E"/>
      </a:accent4>
      <a:accent5>
        <a:srgbClr val="1A559C"/>
      </a:accent5>
      <a:accent6>
        <a:srgbClr val="156645"/>
      </a:accent6>
      <a:hlink>
        <a:srgbClr val="D05002"/>
      </a:hlink>
      <a:folHlink>
        <a:srgbClr val="808080"/>
      </a:folHlink>
    </a:clrScheme>
    <a:fontScheme name="Impact - Franklin Gothic Medium">
      <a:majorFont>
        <a:latin typeface="Impact"/>
        <a:ea typeface=""/>
        <a:cs typeface=""/>
      </a:majorFont>
      <a:minorFont>
        <a:latin typeface="Franklin Gothic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Basketball presentation (widescreen)</Template>
  <TotalTime>247</TotalTime>
  <Words>1213</Words>
  <Application>Microsoft Office PowerPoint</Application>
  <PresentationFormat>Widescreen</PresentationFormat>
  <Paragraphs>140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Calibri</vt:lpstr>
      <vt:lpstr>Cambria</vt:lpstr>
      <vt:lpstr>Franklin Gothic Medium</vt:lpstr>
      <vt:lpstr>Frutiger LT 45 Light</vt:lpstr>
      <vt:lpstr>Impact</vt:lpstr>
      <vt:lpstr>Segoe UI</vt:lpstr>
      <vt:lpstr>Wingdings</vt:lpstr>
      <vt:lpstr>Basketball 16x9</vt:lpstr>
      <vt:lpstr>GAME PLAN: Making Sport Marketable through Public Relations</vt:lpstr>
      <vt:lpstr>Introduction</vt:lpstr>
      <vt:lpstr>The Global Sports Industry</vt:lpstr>
      <vt:lpstr>The Reality Check –  Where Nigeria Stands</vt:lpstr>
      <vt:lpstr>Sports – The Untapped Opportunity</vt:lpstr>
      <vt:lpstr>Sports – A Nation’s Brand and Business Asset</vt:lpstr>
      <vt:lpstr>Sports – The Repositioning Framework</vt:lpstr>
      <vt:lpstr>The Game Plan -  Strategic PR  &amp; The Sports Industry</vt:lpstr>
      <vt:lpstr>PR Framework for Sports Growth</vt:lpstr>
      <vt:lpstr>Case Study 1 –  AFCON 2024</vt:lpstr>
      <vt:lpstr>Case Study 2 –  Basketball Africa League</vt:lpstr>
      <vt:lpstr>Case Study 3 –  Remo Stars FC</vt:lpstr>
      <vt:lpstr>Case Study 4 –  Sports Africa Investment Summit</vt:lpstr>
      <vt:lpstr>Conclusion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Nneka Obi</dc:creator>
  <cp:lastModifiedBy>Nneka Obi</cp:lastModifiedBy>
  <cp:revision>1</cp:revision>
  <dcterms:created xsi:type="dcterms:W3CDTF">2025-05-08T03:48:39Z</dcterms:created>
  <dcterms:modified xsi:type="dcterms:W3CDTF">2025-05-08T07:56:28Z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