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png" ContentType="image/png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29" y="188475"/>
            <a:ext cx="19719294" cy="109316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29" y="0"/>
            <a:ext cx="1990777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29" y="0"/>
            <a:ext cx="1990777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29" y="0"/>
            <a:ext cx="1990777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329" y="188475"/>
            <a:ext cx="19719294" cy="109316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2024-06-06T09:03:45Z</dcterms:created>
  <dcterms:modified xsi:type="dcterms:W3CDTF">2024-06-06T09:03:45Z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2024-06-06T00:00:00Z</vt:filetime>
  </property>
  <property fmtid="{D5CDD505-2E9C-101B-9397-08002B2CF9AE}" pid="3" name="Creator">
    <vt:lpwstr>Adobe Acrobat 24.2</vt:lpwstr>
  </property>
  <property fmtid="{D5CDD505-2E9C-101B-9397-08002B2CF9AE}" pid="4" name="LastSaved">
    <vt:filetime>2024-06-06T00:00:00Z</vt:filetime>
  </property>
  <property fmtid="{D5CDD505-2E9C-101B-9397-08002B2CF9AE}" pid="5" name="Producer">
    <vt:lpwstr>Adobe Acrobat 24.2 Image Conversion Plug-in</vt:lpwstr>
  </property>
</Properties>
</file>